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9.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42.xml" ContentType="application/vnd.openxmlformats-officedocument.presentationml.notesSlide+xml"/>
  <Override PartName="/ppt/notesSlides/notesSlide38.xml" ContentType="application/vnd.openxmlformats-officedocument.presentationml.notesSlide+xml"/>
  <Override PartName="/ppt/notesSlides/notesSlide28.xml" ContentType="application/vnd.openxmlformats-officedocument.presentationml.notesSlide+xml"/>
  <Override PartName="/ppt/notesSlides/notesSlide40.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comments/comment3.xml" ContentType="application/vnd.openxmlformats-officedocument.presentationml.comments+xml"/>
  <Override PartName="/ppt/comments/comment1.xml" ContentType="application/vnd.openxmlformats-officedocument.presentationml.comments+xml"/>
  <Override PartName="/ppt/comments/comment4.xml" ContentType="application/vnd.openxmlformats-officedocument.presentationml.comments+xml"/>
  <Override PartName="/ppt/comments/comment2.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Haiyan You" lastIdx="4" clrIdx="0"/>
  <p:cmAuthor id="1" initials="" name="Stephen Tschudi" lastIdx="4" clrIdx="1"/>
  <p:cmAuthor id="2" initials="" name="Chen Tang" lastIdx="3" clrIdx="2"/>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3.xml" Type="http://schemas.openxmlformats.org/officeDocument/2006/relationships/slide" Id="rId39"/><Relationship Target="slides/slide32.xml" Type="http://schemas.openxmlformats.org/officeDocument/2006/relationships/slide" Id="rId38"/><Relationship Target="slides/slide31.xml" Type="http://schemas.openxmlformats.org/officeDocument/2006/relationships/slide" Id="rId37"/><Relationship Target="slides/slide13.xml" Type="http://schemas.openxmlformats.org/officeDocument/2006/relationships/slide" Id="rId19"/><Relationship Target="slides/slide30.xml" Type="http://schemas.openxmlformats.org/officeDocument/2006/relationships/slide" Id="rId36"/><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24.xml" Type="http://schemas.openxmlformats.org/officeDocument/2006/relationships/slide" Id="rId30"/><Relationship Target="slides/slide6.xml" Type="http://schemas.openxmlformats.org/officeDocument/2006/relationships/slide" Id="rId12"/><Relationship Target="slides/slide25.xml" Type="http://schemas.openxmlformats.org/officeDocument/2006/relationships/slide" Id="rId31"/><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8.xml" Type="http://schemas.openxmlformats.org/officeDocument/2006/relationships/slide" Id="rId34"/><Relationship Target="slides/slide29.xml" Type="http://schemas.openxmlformats.org/officeDocument/2006/relationships/slide" Id="rId35"/><Relationship Target="slides/slide26.xml" Type="http://schemas.openxmlformats.org/officeDocument/2006/relationships/slide" Id="rId32"/><Relationship Target="slides/slide27.xml" Type="http://schemas.openxmlformats.org/officeDocument/2006/relationships/slide" Id="rId33"/><Relationship Target="slides/slide42.xml" Type="http://schemas.openxmlformats.org/officeDocument/2006/relationships/slide" Id="rId48"/><Relationship Target="slides/slide41.xml" Type="http://schemas.openxmlformats.org/officeDocument/2006/relationships/slide" Id="rId47"/><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slides/slide34.xml" Type="http://schemas.openxmlformats.org/officeDocument/2006/relationships/slide" Id="rId40"/><Relationship Target="theme/theme3.xml" Type="http://schemas.openxmlformats.org/officeDocument/2006/relationships/theme" Id="rId1"/><Relationship Target="slides/slide16.xml" Type="http://schemas.openxmlformats.org/officeDocument/2006/relationships/slide" Id="rId22"/><Relationship Target="slides/slide35.xml" Type="http://schemas.openxmlformats.org/officeDocument/2006/relationships/slide" Id="rId41"/><Relationship Target="commentAuthors.xml" Type="http://schemas.openxmlformats.org/officeDocument/2006/relationships/commentAuthors" Id="rId4"/><Relationship Target="slides/slide17.xml" Type="http://schemas.openxmlformats.org/officeDocument/2006/relationships/slide" Id="rId23"/><Relationship Target="slides/slide36.xml" Type="http://schemas.openxmlformats.org/officeDocument/2006/relationships/slide" Id="rId42"/><Relationship Target="tableStyles.xml" Type="http://schemas.openxmlformats.org/officeDocument/2006/relationships/tableStyles" Id="rId3"/><Relationship Target="slides/slide18.xml" Type="http://schemas.openxmlformats.org/officeDocument/2006/relationships/slide" Id="rId24"/><Relationship Target="slides/slide37.xml" Type="http://schemas.openxmlformats.org/officeDocument/2006/relationships/slide" Id="rId43"/><Relationship Target="slides/slide38.xml" Type="http://schemas.openxmlformats.org/officeDocument/2006/relationships/slide" Id="rId44"/><Relationship Target="slides/slide39.xml" Type="http://schemas.openxmlformats.org/officeDocument/2006/relationships/slide" Id="rId45"/><Relationship Target="slides/slide40.xml" Type="http://schemas.openxmlformats.org/officeDocument/2006/relationships/slide" Id="rId46"/><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4" authorId="0">
    <p:pos y="0" x="6000"/>
    <p:text>一定要用网上工具吗？如果只是单纯记录自己的答案，可以使用WORD甚至笔头记录吗？上交后老师仍可纠错。
学生此时用汉字列出6个国家，是从老师之前上载的国家名单中选，还是可以有新的？</p:text>
  </p:cm>
  <p:cm idx="3" authorId="2">
    <p:pos y="100" x="6000"/>
    <p:text>我猜唐老师这里的目的是希望同学们通过阅读之前老师上传到网站上的“脑力激荡的结果”自行选择（也就是复制粘贴）六个他们想去或者不想去的国家以及原因？说错了麻烦唐老师纠正！谢谢！</p:text>
  </p:cm>
  <p:cm idx="4" authorId="1">
    <p:pos y="200" x="6000"/>
    <p:text>@Haiyan: I think the students can take the lead on whether they want to
write sentences about NEW countries or not. When I gave the instructions
for the activity, I simply said something like,
"请你们写六个‘我想去某某国家，因为怎么怎么样’这种句子。And of course, I gave them examples. As you
can see, this was a heavily scaffolded activity. Choosing Facebook or
GoogleDocs for this activity (as opposed to, for example, assigning
students individual homework on paper) changes it from "homework" into a
publishing activity. Everyone sees what everyone else is doing. It is
social, and student comments in the past have suggested that they enjoy
this kind of learning together with their peers in the social environment.
@Chen: You are absolutely right!
2013/9/3 Chen Tang (Google Docs) &lt;</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3" authorId="0">
    <p:pos y="0" x="6000"/>
    <p:text>我不太明白网格的问题类型是什么。</p:text>
  </p:cm>
  <p:cm idx="1" authorId="2">
    <p:pos y="100" x="6000"/>
    <p:text>好像后几页的survey只涵盖了国家的问题，我没有看到有关语言的问题。所以我也不清楚“网格的问题类型”是指什么。不知道其他人能看到吗？还是只有我看不到？</p:text>
  </p:cm>
  <p:cm idx="3" authorId="1">
    <p:pos y="200" x="6000"/>
    <p:text>嗨，大家，"网格的问题类型"指的是grid-type
question,比如，横轴设"不会说"、"会说一点"、"会说"三种选项，竖列"英文"、"中文"、"法文"等语种，学生答题时在每一种语言旁边勾
"不会说"，"会说一点"，或者"会说"。</p:text>
  </p:cm>
  <p:cm idx="2" authorId="2">
    <p:pos y="300" x="6000"/>
    <p:text>谢谢唐老师的回复！</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2" authorId="0">
    <p:pos y="0" x="6000"/>
    <p:text>学生注名是表明这是某个人完成的作业吗？</p:text>
  </p:cm>
  <p:cm idx="2" authorId="1">
    <p:pos y="100" x="6000"/>
    <p:text>正是！</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如果 以学生写的句子将来作为试题时，题目是以整个问卷结果为基础，还是作为单独句子出现，进行语法判断？我感觉两者都可以。</p:text>
  </p:cm>
  <p:cm idx="1" authorId="1">
    <p:pos y="100" x="6000"/>
    <p:text>主要应该是整个问卷的数据作为判断是非的基础。平常我不大赞成让学生在考卷上判断语法对错，这是我个人的看法 
╮(╯﹏╰）╭</p:text>
  </p:cm>
</p:cmLst>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 name="Shape 62"/>
        <p:cNvGrpSpPr/>
        <p:nvPr/>
      </p:nvGrpSpPr>
      <p:grpSpPr>
        <a:xfrm>
          <a:off y="0" x="0"/>
          <a:ext cy="0" cx="0"/>
          <a:chOff y="0" x="0"/>
          <a:chExt cy="0" cx="0"/>
        </a:xfrm>
      </p:grpSpPr>
      <p:sp>
        <p:nvSpPr>
          <p:cNvPr id="63" name="Shape 6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64" name="Shape 6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8" name="Shape 12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4" name="Shape 1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0" name="Shape 14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6" name="Shape 1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8" name="Shape 1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5" name="Shape 1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2" name="Shape 17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9" name="Shape 1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5" name="Shape 1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8" name="Shape 188"/>
        <p:cNvGrpSpPr/>
        <p:nvPr/>
      </p:nvGrpSpPr>
      <p:grpSpPr>
        <a:xfrm>
          <a:off y="0" x="0"/>
          <a:ext cy="0" cx="0"/>
          <a:chOff y="0" x="0"/>
          <a:chExt cy="0" cx="0"/>
        </a:xfrm>
      </p:grpSpPr>
      <p:sp>
        <p:nvSpPr>
          <p:cNvPr id="189" name="Shape 18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0" name="Shape 19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7" name="Shape 19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4" name="Shape 2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1" name="Shape 2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6" name="Shape 216"/>
        <p:cNvGrpSpPr/>
        <p:nvPr/>
      </p:nvGrpSpPr>
      <p:grpSpPr>
        <a:xfrm>
          <a:off y="0" x="0"/>
          <a:ext cy="0" cx="0"/>
          <a:chOff y="0" x="0"/>
          <a:chExt cy="0" cx="0"/>
        </a:xfrm>
      </p:grpSpPr>
      <p:sp>
        <p:nvSpPr>
          <p:cNvPr id="217" name="Shape 21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8" name="Shape 21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3" name="Shape 223"/>
        <p:cNvGrpSpPr/>
        <p:nvPr/>
      </p:nvGrpSpPr>
      <p:grpSpPr>
        <a:xfrm>
          <a:off y="0" x="0"/>
          <a:ext cy="0" cx="0"/>
          <a:chOff y="0" x="0"/>
          <a:chExt cy="0" cx="0"/>
        </a:xfrm>
      </p:grpSpPr>
      <p:sp>
        <p:nvSpPr>
          <p:cNvPr id="224" name="Shape 22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25" name="Shape 22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9" name="Shape 229"/>
        <p:cNvGrpSpPr/>
        <p:nvPr/>
      </p:nvGrpSpPr>
      <p:grpSpPr>
        <a:xfrm>
          <a:off y="0" x="0"/>
          <a:ext cy="0" cx="0"/>
          <a:chOff y="0" x="0"/>
          <a:chExt cy="0" cx="0"/>
        </a:xfrm>
      </p:grpSpPr>
      <p:sp>
        <p:nvSpPr>
          <p:cNvPr id="230" name="Shape 23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31" name="Shape 23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5" name="Shape 235"/>
        <p:cNvGrpSpPr/>
        <p:nvPr/>
      </p:nvGrpSpPr>
      <p:grpSpPr>
        <a:xfrm>
          <a:off y="0" x="0"/>
          <a:ext cy="0" cx="0"/>
          <a:chOff y="0" x="0"/>
          <a:chExt cy="0" cx="0"/>
        </a:xfrm>
      </p:grpSpPr>
      <p:sp>
        <p:nvSpPr>
          <p:cNvPr id="236" name="Shape 23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37" name="Shape 23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1" name="Shape 241"/>
        <p:cNvGrpSpPr/>
        <p:nvPr/>
      </p:nvGrpSpPr>
      <p:grpSpPr>
        <a:xfrm>
          <a:off y="0" x="0"/>
          <a:ext cy="0" cx="0"/>
          <a:chOff y="0" x="0"/>
          <a:chExt cy="0" cx="0"/>
        </a:xfrm>
      </p:grpSpPr>
      <p:sp>
        <p:nvSpPr>
          <p:cNvPr id="242" name="Shape 24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43" name="Shape 2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7" name="Shape 247"/>
        <p:cNvGrpSpPr/>
        <p:nvPr/>
      </p:nvGrpSpPr>
      <p:grpSpPr>
        <a:xfrm>
          <a:off y="0" x="0"/>
          <a:ext cy="0" cx="0"/>
          <a:chOff y="0" x="0"/>
          <a:chExt cy="0" cx="0"/>
        </a:xfrm>
      </p:grpSpPr>
      <p:sp>
        <p:nvSpPr>
          <p:cNvPr id="248" name="Shape 2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49" name="Shape 2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3" name="Shape 253"/>
        <p:cNvGrpSpPr/>
        <p:nvPr/>
      </p:nvGrpSpPr>
      <p:grpSpPr>
        <a:xfrm>
          <a:off y="0" x="0"/>
          <a:ext cy="0" cx="0"/>
          <a:chOff y="0" x="0"/>
          <a:chExt cy="0" cx="0"/>
        </a:xfrm>
      </p:grpSpPr>
      <p:sp>
        <p:nvSpPr>
          <p:cNvPr id="254" name="Shape 2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55" name="Shape 2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62" name="Shape 26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7" name="Shape 267"/>
        <p:cNvGrpSpPr/>
        <p:nvPr/>
      </p:nvGrpSpPr>
      <p:grpSpPr>
        <a:xfrm>
          <a:off y="0" x="0"/>
          <a:ext cy="0" cx="0"/>
          <a:chOff y="0" x="0"/>
          <a:chExt cy="0" cx="0"/>
        </a:xfrm>
      </p:grpSpPr>
      <p:sp>
        <p:nvSpPr>
          <p:cNvPr id="268" name="Shape 26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69" name="Shape 26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4" name="Shape 274"/>
        <p:cNvGrpSpPr/>
        <p:nvPr/>
      </p:nvGrpSpPr>
      <p:grpSpPr>
        <a:xfrm>
          <a:off y="0" x="0"/>
          <a:ext cy="0" cx="0"/>
          <a:chOff y="0" x="0"/>
          <a:chExt cy="0" cx="0"/>
        </a:xfrm>
      </p:grpSpPr>
      <p:sp>
        <p:nvSpPr>
          <p:cNvPr id="275" name="Shape 27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76" name="Shape 27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82" name="Shape 28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7" name="Shape 287"/>
        <p:cNvGrpSpPr/>
        <p:nvPr/>
      </p:nvGrpSpPr>
      <p:grpSpPr>
        <a:xfrm>
          <a:off y="0" x="0"/>
          <a:ext cy="0" cx="0"/>
          <a:chOff y="0" x="0"/>
          <a:chExt cy="0" cx="0"/>
        </a:xfrm>
      </p:grpSpPr>
      <p:sp>
        <p:nvSpPr>
          <p:cNvPr id="288" name="Shape 2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89" name="Shape 2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4" name="Shape 294"/>
        <p:cNvGrpSpPr/>
        <p:nvPr/>
      </p:nvGrpSpPr>
      <p:grpSpPr>
        <a:xfrm>
          <a:off y="0" x="0"/>
          <a:ext cy="0" cx="0"/>
          <a:chOff y="0" x="0"/>
          <a:chExt cy="0" cx="0"/>
        </a:xfrm>
      </p:grpSpPr>
      <p:sp>
        <p:nvSpPr>
          <p:cNvPr id="295" name="Shape 29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96" name="Shape 2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0" name="Shape 300"/>
        <p:cNvGrpSpPr/>
        <p:nvPr/>
      </p:nvGrpSpPr>
      <p:grpSpPr>
        <a:xfrm>
          <a:off y="0" x="0"/>
          <a:ext cy="0" cx="0"/>
          <a:chOff y="0" x="0"/>
          <a:chExt cy="0" cx="0"/>
        </a:xfrm>
      </p:grpSpPr>
      <p:sp>
        <p:nvSpPr>
          <p:cNvPr id="301" name="Shape 30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02" name="Shape 30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6" name="Shape 306"/>
        <p:cNvGrpSpPr/>
        <p:nvPr/>
      </p:nvGrpSpPr>
      <p:grpSpPr>
        <a:xfrm>
          <a:off y="0" x="0"/>
          <a:ext cy="0" cx="0"/>
          <a:chOff y="0" x="0"/>
          <a:chExt cy="0" cx="0"/>
        </a:xfrm>
      </p:grpSpPr>
      <p:sp>
        <p:nvSpPr>
          <p:cNvPr id="307" name="Shape 30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08" name="Shape 30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2" name="Shape 312"/>
        <p:cNvGrpSpPr/>
        <p:nvPr/>
      </p:nvGrpSpPr>
      <p:grpSpPr>
        <a:xfrm>
          <a:off y="0" x="0"/>
          <a:ext cy="0" cx="0"/>
          <a:chOff y="0" x="0"/>
          <a:chExt cy="0" cx="0"/>
        </a:xfrm>
      </p:grpSpPr>
      <p:sp>
        <p:nvSpPr>
          <p:cNvPr id="313" name="Shape 31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14" name="Shape 31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8" name="Shape 318"/>
        <p:cNvGrpSpPr/>
        <p:nvPr/>
      </p:nvGrpSpPr>
      <p:grpSpPr>
        <a:xfrm>
          <a:off y="0" x="0"/>
          <a:ext cy="0" cx="0"/>
          <a:chOff y="0" x="0"/>
          <a:chExt cy="0" cx="0"/>
        </a:xfrm>
      </p:grpSpPr>
      <p:sp>
        <p:nvSpPr>
          <p:cNvPr id="319" name="Shape 31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20" name="Shape 32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4" name="Shape 324"/>
        <p:cNvGrpSpPr/>
        <p:nvPr/>
      </p:nvGrpSpPr>
      <p:grpSpPr>
        <a:xfrm>
          <a:off y="0" x="0"/>
          <a:ext cy="0" cx="0"/>
          <a:chOff y="0" x="0"/>
          <a:chExt cy="0" cx="0"/>
        </a:xfrm>
      </p:grpSpPr>
      <p:sp>
        <p:nvSpPr>
          <p:cNvPr id="325" name="Shape 32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26" name="Shape 32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0" name="Shape 330"/>
        <p:cNvGrpSpPr/>
        <p:nvPr/>
      </p:nvGrpSpPr>
      <p:grpSpPr>
        <a:xfrm>
          <a:off y="0" x="0"/>
          <a:ext cy="0" cx="0"/>
          <a:chOff y="0" x="0"/>
          <a:chExt cy="0" cx="0"/>
        </a:xfrm>
      </p:grpSpPr>
      <p:sp>
        <p:nvSpPr>
          <p:cNvPr id="331" name="Shape 33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32" name="Shape 3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For advanced users: 1) Activate offline use or 2) establish separate Google profile in Chrome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6" name="Shape 11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txBox="1"/>
          <p:nvPr>
            <p:ph type="ctrTitle"/>
          </p:nvPr>
        </p:nvSpPr>
        <p:spPr>
          <a:xfrm>
            <a:off y="1395412" x="685800"/>
            <a:ext cy="1470000" cx="7772400"/>
          </a:xfrm>
          <a:prstGeom prst="rect">
            <a:avLst/>
          </a:prstGeom>
          <a:noFill/>
          <a:ln>
            <a:noFill/>
          </a:ln>
        </p:spPr>
        <p:txBody>
          <a:bodyPr bIns="91425" rIns="91425" lIns="91425" tIns="91425" anchor="b" anchorCtr="0"/>
          <a:lstStyle>
            <a:lvl1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1pPr>
            <a:lvl2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2pPr>
            <a:lvl3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3pPr>
            <a:lvl4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4pPr>
            <a:lvl5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5pPr>
            <a:lvl6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6pPr>
            <a:lvl7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7pPr>
            <a:lvl8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8pPr>
            <a:lvl9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9pPr>
          </a:lstStyle>
          <a:p/>
        </p:txBody>
      </p:sp>
      <p:sp>
        <p:nvSpPr>
          <p:cNvPr id="10" name="Shape 10"/>
          <p:cNvSpPr txBox="1"/>
          <p:nvPr>
            <p:ph idx="1" type="subTitle"/>
          </p:nvPr>
        </p:nvSpPr>
        <p:spPr>
          <a:xfrm>
            <a:off y="2910423" x="685800"/>
            <a:ext cy="1118399" cx="7772400"/>
          </a:xfrm>
          <a:prstGeom prst="rect">
            <a:avLst/>
          </a:prstGeom>
          <a:noFill/>
          <a:ln>
            <a:noFill/>
          </a:ln>
        </p:spPr>
        <p:txBody>
          <a:bodyPr bIns="91425" rIns="91425" lIns="91425" tIns="91425" anchor="t" anchorCtr="0"/>
          <a:lstStyle>
            <a:lvl1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1pPr>
            <a:lvl2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2pPr>
            <a:lvl3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3pPr>
            <a:lvl4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4pPr>
            <a:lvl5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5pPr>
            <a:lvl6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6pPr>
            <a:lvl7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7pPr>
            <a:lvl8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8pPr>
            <a:lvl9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9pPr>
          </a:lstStyle>
          <a:p/>
        </p:txBody>
      </p:sp>
      <p:grpSp>
        <p:nvGrpSpPr>
          <p:cNvPr id="11" name="Shape 11"/>
          <p:cNvGrpSpPr/>
          <p:nvPr/>
        </p:nvGrpSpPr>
        <p:grpSpPr>
          <a:xfrm>
            <a:off y="4615343" x="0"/>
            <a:ext cy="2197267" cx="9144000"/>
            <a:chOff y="3690482" x="0"/>
            <a:chExt cy="850171" cx="9144000"/>
          </a:xfrm>
        </p:grpSpPr>
        <p:sp>
          <p:nvSpPr>
            <p:cNvPr id="12" name="Shape 12"/>
            <p:cNvSpPr/>
            <p:nvPr/>
          </p:nvSpPr>
          <p:spPr>
            <a:xfrm>
              <a:off y="4419321" x="0"/>
              <a:ext cy="72000" cx="9144000"/>
            </a:xfrm>
            <a:prstGeom prst="rect">
              <a:avLst/>
            </a:prstGeom>
            <a:solidFill>
              <a:schemeClr val="lt2"/>
            </a:solidFill>
            <a:ln>
              <a:noFill/>
            </a:ln>
          </p:spPr>
          <p:txBody>
            <a:bodyPr bIns="45700" rIns="91425" lIns="91425" tIns="45700" anchor="t" anchorCtr="0">
              <a:noAutofit/>
            </a:bodyPr>
            <a:lstStyle/>
            <a:p/>
          </p:txBody>
        </p:sp>
        <p:sp>
          <p:nvSpPr>
            <p:cNvPr id="13" name="Shape 13"/>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14" name="Shape 14"/>
            <p:cNvSpPr/>
            <p:nvPr/>
          </p:nvSpPr>
          <p:spPr>
            <a:xfrm>
              <a:off y="3875339" x="0"/>
              <a:ext cy="116699" cx="9144000"/>
            </a:xfrm>
            <a:prstGeom prst="rect">
              <a:avLst/>
            </a:prstGeom>
            <a:solidFill>
              <a:schemeClr val="accent4"/>
            </a:solidFill>
            <a:ln>
              <a:noFill/>
            </a:ln>
          </p:spPr>
          <p:txBody>
            <a:bodyPr bIns="45700" rIns="91425" lIns="91425" tIns="45700" anchor="t" anchorCtr="0">
              <a:noAutofit/>
            </a:bodyPr>
            <a:lstStyle/>
            <a:p/>
          </p:txBody>
        </p:sp>
        <p:sp>
          <p:nvSpPr>
            <p:cNvPr id="15" name="Shape 15"/>
            <p:cNvSpPr/>
            <p:nvPr/>
          </p:nvSpPr>
          <p:spPr>
            <a:xfrm>
              <a:off y="3956051" x="0"/>
              <a:ext cy="182400" cx="9144000"/>
            </a:xfrm>
            <a:prstGeom prst="rect">
              <a:avLst/>
            </a:prstGeom>
            <a:solidFill>
              <a:schemeClr val="accent5"/>
            </a:solidFill>
            <a:ln>
              <a:noFill/>
            </a:ln>
          </p:spPr>
          <p:txBody>
            <a:bodyPr bIns="45700" rIns="91425" lIns="91425" tIns="45700" anchor="t" anchorCtr="0">
              <a:noAutofit/>
            </a:bodyPr>
            <a:lstStyle/>
            <a:p/>
          </p:txBody>
        </p:sp>
        <p:sp>
          <p:nvSpPr>
            <p:cNvPr id="16" name="Shape 16"/>
            <p:cNvSpPr/>
            <p:nvPr/>
          </p:nvSpPr>
          <p:spPr>
            <a:xfrm>
              <a:off y="4186767" x="0"/>
              <a:ext cy="133799" cx="9144000"/>
            </a:xfrm>
            <a:prstGeom prst="rect">
              <a:avLst/>
            </a:prstGeom>
            <a:solidFill>
              <a:schemeClr val="accent6"/>
            </a:solidFill>
            <a:ln>
              <a:noFill/>
            </a:ln>
          </p:spPr>
          <p:txBody>
            <a:bodyPr bIns="45700" rIns="91425" lIns="91425" tIns="45700" anchor="t" anchorCtr="0">
              <a:noAutofit/>
            </a:bodyPr>
            <a:lstStyle/>
            <a:p/>
          </p:txBody>
        </p:sp>
        <p:sp>
          <p:nvSpPr>
            <p:cNvPr id="17" name="Shape 17"/>
            <p:cNvSpPr/>
            <p:nvPr/>
          </p:nvSpPr>
          <p:spPr>
            <a:xfrm>
              <a:off y="4320625" x="0"/>
              <a:ext cy="72000" cx="9144000"/>
            </a:xfrm>
            <a:prstGeom prst="rect">
              <a:avLst/>
            </a:prstGeom>
            <a:solidFill>
              <a:schemeClr val="accent1"/>
            </a:solidFill>
            <a:ln>
              <a:noFill/>
            </a:ln>
          </p:spPr>
          <p:txBody>
            <a:bodyPr bIns="45700" rIns="91425" lIns="91425" tIns="45700" anchor="t" anchorCtr="0">
              <a:noAutofit/>
            </a:bodyPr>
            <a:lstStyle/>
            <a:p/>
          </p:txBody>
        </p:sp>
        <p:sp>
          <p:nvSpPr>
            <p:cNvPr id="18" name="Shape 18"/>
            <p:cNvSpPr/>
            <p:nvPr/>
          </p:nvSpPr>
          <p:spPr>
            <a:xfrm>
              <a:off y="4478853" x="0"/>
              <a:ext cy="61800" cx="9144000"/>
            </a:xfrm>
            <a:prstGeom prst="rect">
              <a:avLst/>
            </a:prstGeom>
            <a:solidFill>
              <a:schemeClr val="accent3"/>
            </a:solidFill>
            <a:ln>
              <a:noFill/>
            </a:ln>
          </p:spPr>
          <p:txBody>
            <a:bodyPr bIns="45700" rIns="91425" lIns="91425" tIns="45700" anchor="t" anchorCtr="0">
              <a:noAutofit/>
            </a:bodyPr>
            <a:lstStyle/>
            <a:p/>
          </p:txBody>
        </p:sp>
        <p:sp>
          <p:nvSpPr>
            <p:cNvPr id="19" name="Shape 19"/>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y="0" x="0"/>
          <a:ext cy="0" cx="0"/>
          <a:chOff y="0" x="0"/>
          <a:chExt cy="0" cx="0"/>
        </a:xfrm>
      </p:grpSpPr>
      <p:sp>
        <p:nvSpPr>
          <p:cNvPr id="21" name="Shape 21"/>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buNone/>
              <a:defRPr>
                <a:solidFill>
                  <a:srgbClr val="FFA711"/>
                </a:solidFill>
              </a:defRPr>
            </a:lvl1pPr>
            <a:lvl2pPr rtl="0">
              <a:buNone/>
              <a:defRPr>
                <a:solidFill>
                  <a:srgbClr val="FFA711"/>
                </a:solidFill>
              </a:defRPr>
            </a:lvl2pPr>
            <a:lvl3pPr rtl="0">
              <a:buNone/>
              <a:defRPr>
                <a:solidFill>
                  <a:srgbClr val="FFA711"/>
                </a:solidFill>
              </a:defRPr>
            </a:lvl3pPr>
            <a:lvl4pPr rtl="0">
              <a:buNone/>
              <a:defRPr>
                <a:solidFill>
                  <a:srgbClr val="FFA711"/>
                </a:solidFill>
              </a:defRPr>
            </a:lvl4pPr>
            <a:lvl5pPr rtl="0">
              <a:buNone/>
              <a:defRPr>
                <a:solidFill>
                  <a:srgbClr val="FFA711"/>
                </a:solidFill>
              </a:defRPr>
            </a:lvl5pPr>
            <a:lvl6pPr rtl="0">
              <a:buNone/>
              <a:defRPr>
                <a:solidFill>
                  <a:srgbClr val="FFA711"/>
                </a:solidFill>
              </a:defRPr>
            </a:lvl6pPr>
            <a:lvl7pPr rtl="0">
              <a:buNone/>
              <a:defRPr>
                <a:solidFill>
                  <a:srgbClr val="FFA711"/>
                </a:solidFill>
              </a:defRPr>
            </a:lvl7pPr>
            <a:lvl8pPr rtl="0">
              <a:buNone/>
              <a:defRPr>
                <a:solidFill>
                  <a:srgbClr val="FFA711"/>
                </a:solidFill>
              </a:defRPr>
            </a:lvl8pPr>
            <a:lvl9pPr rtl="0">
              <a:buNone/>
              <a:defRPr>
                <a:solidFill>
                  <a:srgbClr val="FFA711"/>
                </a:solidFill>
              </a:defRPr>
            </a:lvl9pPr>
          </a:lstStyle>
          <a:p/>
        </p:txBody>
      </p:sp>
      <p:sp>
        <p:nvSpPr>
          <p:cNvPr id="22" name="Shape 22"/>
          <p:cNvSpPr txBox="1"/>
          <p:nvPr>
            <p:ph idx="1" type="body"/>
          </p:nvPr>
        </p:nvSpPr>
        <p:spPr>
          <a:xfrm>
            <a:off y="1600200" x="457200"/>
            <a:ext cy="4356000" cx="8229600"/>
          </a:xfrm>
          <a:prstGeom prst="rect">
            <a:avLst/>
          </a:prstGeom>
          <a:noFill/>
          <a:ln>
            <a:noFill/>
          </a:ln>
        </p:spPr>
        <p:txBody>
          <a:bodyPr bIns="91425" rIns="91425" lIns="91425" tIns="91425" anchor="t" anchorCtr="0"/>
          <a:lstStyle>
            <a:lvl1pPr algn="l" rtl="0" indent="-342900" marL="342900">
              <a:spcBef>
                <a:spcPts val="0"/>
              </a:spcBef>
              <a:buClr>
                <a:schemeClr val="lt2"/>
              </a:buClr>
              <a:buSzPct val="166666"/>
              <a:buFont typeface="Arial"/>
              <a:buChar char="•"/>
              <a:defRPr sz="3200">
                <a:solidFill>
                  <a:schemeClr val="lt2"/>
                </a:solidFill>
                <a:latin typeface="Georgia"/>
                <a:ea typeface="Georgia"/>
                <a:cs typeface="Georgia"/>
                <a:sym typeface="Georgia"/>
              </a:defRPr>
            </a:lvl1pPr>
            <a:lvl2pPr algn="l" rtl="0" indent="-285750" marL="742950">
              <a:spcBef>
                <a:spcPts val="560"/>
              </a:spcBef>
              <a:buClr>
                <a:schemeClr val="lt2"/>
              </a:buClr>
              <a:buSzPct val="100000"/>
              <a:buFont typeface="Courier New"/>
              <a:buChar char="o"/>
              <a:defRPr sz="2800">
                <a:solidFill>
                  <a:schemeClr val="lt2"/>
                </a:solidFill>
                <a:latin typeface="Georgia"/>
                <a:ea typeface="Georgia"/>
                <a:cs typeface="Georgia"/>
                <a:sym typeface="Georgia"/>
              </a:defRPr>
            </a:lvl2pPr>
            <a:lvl3pPr algn="l" rtl="0" indent="-228600" marL="1143000">
              <a:spcBef>
                <a:spcPts val="480"/>
              </a:spcBef>
              <a:buClr>
                <a:schemeClr val="lt2"/>
              </a:buClr>
              <a:buSzPct val="100000"/>
              <a:buFont typeface="Wingdings"/>
              <a:buChar char="§"/>
              <a:defRPr sz="2400">
                <a:solidFill>
                  <a:schemeClr val="lt2"/>
                </a:solidFill>
                <a:latin typeface="Georgia"/>
                <a:ea typeface="Georgia"/>
                <a:cs typeface="Georgia"/>
                <a:sym typeface="Georgia"/>
              </a:defRPr>
            </a:lvl3pPr>
            <a:lvl4pPr algn="l" rtl="0" indent="-228600" marL="1600200">
              <a:spcBef>
                <a:spcPts val="400"/>
              </a:spcBef>
              <a:buClr>
                <a:schemeClr val="lt2"/>
              </a:buClr>
              <a:buSzPct val="166666"/>
              <a:buFont typeface="Arial"/>
              <a:buChar char="•"/>
              <a:defRPr sz="2000">
                <a:solidFill>
                  <a:schemeClr val="lt2"/>
                </a:solidFill>
                <a:latin typeface="Georgia"/>
                <a:ea typeface="Georgia"/>
                <a:cs typeface="Georgia"/>
                <a:sym typeface="Georgia"/>
              </a:defRPr>
            </a:lvl4pPr>
            <a:lvl5pPr algn="l" rtl="0" indent="-228600" marL="2057400">
              <a:spcBef>
                <a:spcPts val="400"/>
              </a:spcBef>
              <a:buClr>
                <a:schemeClr val="lt2"/>
              </a:buClr>
              <a:buSzPct val="100000"/>
              <a:buFont typeface="Courier New"/>
              <a:buChar char="o"/>
              <a:defRPr sz="2000">
                <a:solidFill>
                  <a:schemeClr val="lt2"/>
                </a:solidFill>
                <a:latin typeface="Georgia"/>
                <a:ea typeface="Georgia"/>
                <a:cs typeface="Georgia"/>
                <a:sym typeface="Georgia"/>
              </a:defRPr>
            </a:lvl5pPr>
            <a:lvl6pPr algn="l" rtl="0" indent="-228600" marL="2514600">
              <a:spcBef>
                <a:spcPts val="400"/>
              </a:spcBef>
              <a:buClr>
                <a:schemeClr val="lt2"/>
              </a:buClr>
              <a:buSzPct val="100000"/>
              <a:buFont typeface="Wingdings"/>
              <a:buChar char="§"/>
              <a:defRPr sz="2000">
                <a:solidFill>
                  <a:schemeClr val="lt2"/>
                </a:solidFill>
                <a:latin typeface="Georgia"/>
                <a:ea typeface="Georgia"/>
                <a:cs typeface="Georgia"/>
                <a:sym typeface="Georgia"/>
              </a:defRPr>
            </a:lvl6pPr>
            <a:lvl7pPr algn="l" rtl="0" indent="-228600" marL="2971800">
              <a:spcBef>
                <a:spcPts val="400"/>
              </a:spcBef>
              <a:buClr>
                <a:schemeClr val="lt2"/>
              </a:buClr>
              <a:buSzPct val="166666"/>
              <a:buFont typeface="Arial"/>
              <a:buChar char="•"/>
              <a:defRPr sz="2000">
                <a:solidFill>
                  <a:schemeClr val="lt2"/>
                </a:solidFill>
                <a:latin typeface="Georgia"/>
                <a:ea typeface="Georgia"/>
                <a:cs typeface="Georgia"/>
                <a:sym typeface="Georgia"/>
              </a:defRPr>
            </a:lvl7pPr>
            <a:lvl8pPr algn="l" rtl="0" indent="-228600" marL="3429000">
              <a:spcBef>
                <a:spcPts val="400"/>
              </a:spcBef>
              <a:buClr>
                <a:schemeClr val="lt2"/>
              </a:buClr>
              <a:buSzPct val="100000"/>
              <a:buFont typeface="Courier New"/>
              <a:buChar char="o"/>
              <a:defRPr baseline="0" sz="2000">
                <a:solidFill>
                  <a:schemeClr val="lt2"/>
                </a:solidFill>
                <a:latin typeface="Georgia"/>
                <a:ea typeface="Georgia"/>
                <a:cs typeface="Georgia"/>
                <a:sym typeface="Georgia"/>
              </a:defRPr>
            </a:lvl8pPr>
            <a:lvl9pPr algn="l" rtl="0" indent="-228600" marL="3886200">
              <a:spcBef>
                <a:spcPts val="400"/>
              </a:spcBef>
              <a:buClr>
                <a:schemeClr val="lt2"/>
              </a:buClr>
              <a:buSzPct val="100000"/>
              <a:buFont typeface="Wingdings"/>
              <a:buChar char="§"/>
              <a:defRPr baseline="0" sz="2000">
                <a:solidFill>
                  <a:schemeClr val="lt2"/>
                </a:solidFill>
                <a:latin typeface="Georgia"/>
                <a:ea typeface="Georgia"/>
                <a:cs typeface="Georgia"/>
                <a:sym typeface="Georgia"/>
              </a:defRPr>
            </a:lvl9pPr>
          </a:lstStyle>
          <a:p/>
        </p:txBody>
      </p:sp>
      <p:grpSp>
        <p:nvGrpSpPr>
          <p:cNvPr id="23" name="Shape 23"/>
          <p:cNvGrpSpPr/>
          <p:nvPr/>
        </p:nvGrpSpPr>
        <p:grpSpPr>
          <a:xfrm>
            <a:off y="6078691" x="0"/>
            <a:ext cy="779372" cx="9144000"/>
            <a:chOff y="3690482" x="0"/>
            <a:chExt cy="301556" cx="9144000"/>
          </a:xfrm>
        </p:grpSpPr>
        <p:sp>
          <p:nvSpPr>
            <p:cNvPr id="24" name="Shape 24"/>
            <p:cNvSpPr/>
            <p:nvPr/>
          </p:nvSpPr>
          <p:spPr>
            <a:xfrm>
              <a:off y="3774403" x="0"/>
              <a:ext cy="118500" cx="9144000"/>
            </a:xfrm>
            <a:prstGeom prst="rect">
              <a:avLst/>
            </a:prstGeom>
            <a:solidFill>
              <a:schemeClr val="accent1"/>
            </a:solidFill>
            <a:ln>
              <a:noFill/>
            </a:ln>
          </p:spPr>
          <p:txBody>
            <a:bodyPr bIns="45700" rIns="91425" lIns="91425" tIns="45700" anchor="t" anchorCtr="0">
              <a:noAutofit/>
            </a:bodyPr>
            <a:lstStyle/>
            <a:p/>
          </p:txBody>
        </p:sp>
        <p:sp>
          <p:nvSpPr>
            <p:cNvPr id="25" name="Shape 25"/>
            <p:cNvSpPr/>
            <p:nvPr/>
          </p:nvSpPr>
          <p:spPr>
            <a:xfrm>
              <a:off y="3875339" x="0"/>
              <a:ext cy="116699" cx="9144000"/>
            </a:xfrm>
            <a:prstGeom prst="rect">
              <a:avLst/>
            </a:prstGeom>
            <a:solidFill>
              <a:schemeClr val="lt2"/>
            </a:solidFill>
            <a:ln>
              <a:noFill/>
            </a:ln>
          </p:spPr>
          <p:txBody>
            <a:bodyPr bIns="45700" rIns="91425" lIns="91425" tIns="45700" anchor="t" anchorCtr="0">
              <a:noAutofit/>
            </a:bodyPr>
            <a:lstStyle/>
            <a:p/>
          </p:txBody>
        </p:sp>
        <p:sp>
          <p:nvSpPr>
            <p:cNvPr id="26" name="Shape 26"/>
            <p:cNvSpPr/>
            <p:nvPr/>
          </p:nvSpPr>
          <p:spPr>
            <a:xfrm>
              <a:off y="3690482" x="0"/>
              <a:ext cy="45600" cx="9144000"/>
            </a:xfrm>
            <a:prstGeom prst="rect">
              <a:avLst/>
            </a:prstGeom>
            <a:solidFill>
              <a:srgbClr val="FF6428"/>
            </a:solidFill>
            <a:ln>
              <a:noFill/>
            </a:ln>
          </p:spPr>
          <p:txBody>
            <a:bodyPr bIns="45700" rIns="91425" lIns="91425" tIns="45700" anchor="t" anchorCtr="0">
              <a:noAutofit/>
            </a:bodyPr>
            <a:lstStyle/>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7" name="Shape 27"/>
        <p:cNvGrpSpPr/>
        <p:nvPr/>
      </p:nvGrpSpPr>
      <p:grpSpPr>
        <a:xfrm>
          <a:off y="0" x="0"/>
          <a:ext cy="0" cx="0"/>
          <a:chOff y="0" x="0"/>
          <a:chExt cy="0" cx="0"/>
        </a:xfrm>
      </p:grpSpPr>
      <p:sp>
        <p:nvSpPr>
          <p:cNvPr id="28" name="Shape 28"/>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p:txBody>
      </p:sp>
      <p:sp>
        <p:nvSpPr>
          <p:cNvPr id="29" name="Shape 29"/>
          <p:cNvSpPr txBox="1"/>
          <p:nvPr>
            <p:ph idx="1" type="body"/>
          </p:nvPr>
        </p:nvSpPr>
        <p:spPr>
          <a:xfrm>
            <a:off y="1600200" x="457200"/>
            <a:ext cy="4356000" cx="4038599"/>
          </a:xfrm>
          <a:prstGeom prst="rect">
            <a:avLst/>
          </a:prstGeom>
          <a:noFill/>
          <a:ln>
            <a:noFill/>
          </a:ln>
        </p:spPr>
        <p:txBody>
          <a:bodyPr bIns="91425" rIns="91425" lIns="91425" tIns="91425" anchor="t" anchorCtr="0"/>
          <a:lstStyle>
            <a:lvl1pPr rtl="0">
              <a:buNone/>
              <a:defRPr sz="2800">
                <a:solidFill>
                  <a:schemeClr val="lt2"/>
                </a:solidFill>
              </a:defRPr>
            </a:lvl1pPr>
            <a:lvl2pPr rtl="0">
              <a:buNone/>
              <a:defRPr sz="2400">
                <a:solidFill>
                  <a:schemeClr val="lt2"/>
                </a:solidFill>
              </a:defRPr>
            </a:lvl2pPr>
            <a:lvl3pPr rtl="0">
              <a:buNone/>
              <a:defRPr sz="2000">
                <a:solidFill>
                  <a:schemeClr val="lt2"/>
                </a:solidFill>
              </a:defRPr>
            </a:lvl3pPr>
            <a:lvl4pPr rtl="0">
              <a:buNone/>
              <a:defRPr sz="1800">
                <a:solidFill>
                  <a:schemeClr val="lt2"/>
                </a:solidFill>
              </a:defRPr>
            </a:lvl4pPr>
            <a:lvl5pPr rtl="0">
              <a:buNone/>
              <a:defRPr sz="1800">
                <a:solidFill>
                  <a:schemeClr val="lt2"/>
                </a:solidFill>
              </a:defRPr>
            </a:lvl5pPr>
            <a:lvl6pPr rtl="0">
              <a:buNone/>
              <a:defRPr sz="1800"/>
            </a:lvl6pPr>
            <a:lvl7pPr rtl="0">
              <a:buNone/>
              <a:defRPr sz="1800"/>
            </a:lvl7pPr>
            <a:lvl8pPr rtl="0">
              <a:buNone/>
              <a:defRPr sz="1800"/>
            </a:lvl8pPr>
            <a:lvl9pPr rtl="0">
              <a:buNone/>
              <a:defRPr sz="1800"/>
            </a:lvl9pPr>
          </a:lstStyle>
          <a:p/>
        </p:txBody>
      </p:sp>
      <p:sp>
        <p:nvSpPr>
          <p:cNvPr id="30" name="Shape 30"/>
          <p:cNvSpPr txBox="1"/>
          <p:nvPr>
            <p:ph idx="2" type="body"/>
          </p:nvPr>
        </p:nvSpPr>
        <p:spPr>
          <a:xfrm>
            <a:off y="1600200" x="4648200"/>
            <a:ext cy="4356000" cx="4038599"/>
          </a:xfrm>
          <a:prstGeom prst="rect">
            <a:avLst/>
          </a:prstGeom>
          <a:noFill/>
          <a:ln>
            <a:noFill/>
          </a:ln>
        </p:spPr>
        <p:txBody>
          <a:bodyPr bIns="91425" rIns="91425" lIns="91425" tIns="91425" anchor="t" anchorCtr="0"/>
          <a:lstStyle>
            <a:lvl1pPr rtl="0">
              <a:buNone/>
              <a:defRPr sz="2800">
                <a:solidFill>
                  <a:schemeClr val="lt2"/>
                </a:solidFill>
              </a:defRPr>
            </a:lvl1pPr>
            <a:lvl2pPr rtl="0">
              <a:buNone/>
              <a:defRPr sz="2400">
                <a:solidFill>
                  <a:schemeClr val="lt2"/>
                </a:solidFill>
              </a:defRPr>
            </a:lvl2pPr>
            <a:lvl3pPr rtl="0">
              <a:buNone/>
              <a:defRPr sz="2000">
                <a:solidFill>
                  <a:schemeClr val="lt2"/>
                </a:solidFill>
              </a:defRPr>
            </a:lvl3pPr>
            <a:lvl4pPr rtl="0">
              <a:buNone/>
              <a:defRPr sz="1800">
                <a:solidFill>
                  <a:schemeClr val="lt2"/>
                </a:solidFill>
              </a:defRPr>
            </a:lvl4pPr>
            <a:lvl5pPr rtl="0">
              <a:buNone/>
              <a:defRPr sz="1800">
                <a:solidFill>
                  <a:schemeClr val="lt2"/>
                </a:solidFill>
              </a:defRPr>
            </a:lvl5pPr>
            <a:lvl6pPr rtl="0">
              <a:buNone/>
              <a:defRPr sz="1800"/>
            </a:lvl6pPr>
            <a:lvl7pPr rtl="0">
              <a:buNone/>
              <a:defRPr sz="1800"/>
            </a:lvl7pPr>
            <a:lvl8pPr rtl="0">
              <a:buNone/>
              <a:defRPr sz="1800"/>
            </a:lvl8pPr>
            <a:lvl9pPr rtl="0">
              <a:buNone/>
              <a:defRPr sz="1800"/>
            </a:lvl9pPr>
          </a:lstStyle>
          <a:p/>
        </p:txBody>
      </p:sp>
      <p:grpSp>
        <p:nvGrpSpPr>
          <p:cNvPr id="31" name="Shape 31"/>
          <p:cNvGrpSpPr/>
          <p:nvPr/>
        </p:nvGrpSpPr>
        <p:grpSpPr>
          <a:xfrm>
            <a:off y="6078691" x="0"/>
            <a:ext cy="779372" cx="9144000"/>
            <a:chOff y="3690482" x="0"/>
            <a:chExt cy="301556" cx="9144000"/>
          </a:xfrm>
        </p:grpSpPr>
        <p:sp>
          <p:nvSpPr>
            <p:cNvPr id="32" name="Shape 32"/>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33" name="Shape 33"/>
            <p:cNvSpPr/>
            <p:nvPr/>
          </p:nvSpPr>
          <p:spPr>
            <a:xfrm>
              <a:off y="3875339" x="0"/>
              <a:ext cy="116699" cx="9144000"/>
            </a:xfrm>
            <a:prstGeom prst="rect">
              <a:avLst/>
            </a:prstGeom>
            <a:solidFill>
              <a:srgbClr val="E9E0C9"/>
            </a:solidFill>
            <a:ln>
              <a:noFill/>
            </a:ln>
          </p:spPr>
          <p:txBody>
            <a:bodyPr bIns="45700" rIns="91425" lIns="91425" tIns="45700" anchor="t" anchorCtr="0">
              <a:noAutofit/>
            </a:bodyPr>
            <a:lstStyle/>
            <a:p/>
          </p:txBody>
        </p:sp>
        <p:sp>
          <p:nvSpPr>
            <p:cNvPr id="34" name="Shape 34"/>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5" name="Shape 35"/>
        <p:cNvGrpSpPr/>
        <p:nvPr/>
      </p:nvGrpSpPr>
      <p:grpSpPr>
        <a:xfrm>
          <a:off y="0" x="0"/>
          <a:ext cy="0" cx="0"/>
          <a:chOff y="0" x="0"/>
          <a:chExt cy="0" cx="0"/>
        </a:xfrm>
      </p:grpSpPr>
      <p:sp>
        <p:nvSpPr>
          <p:cNvPr id="36" name="Shape 36"/>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p:txBody>
      </p:sp>
      <p:grpSp>
        <p:nvGrpSpPr>
          <p:cNvPr id="37" name="Shape 37"/>
          <p:cNvGrpSpPr/>
          <p:nvPr/>
        </p:nvGrpSpPr>
        <p:grpSpPr>
          <a:xfrm>
            <a:off y="6078691" x="0"/>
            <a:ext cy="779372" cx="9144000"/>
            <a:chOff y="3690482" x="0"/>
            <a:chExt cy="301556" cx="9144000"/>
          </a:xfrm>
        </p:grpSpPr>
        <p:sp>
          <p:nvSpPr>
            <p:cNvPr id="38" name="Shape 38"/>
            <p:cNvSpPr/>
            <p:nvPr/>
          </p:nvSpPr>
          <p:spPr>
            <a:xfrm>
              <a:off y="3774403" x="0"/>
              <a:ext cy="118500" cx="9144000"/>
            </a:xfrm>
            <a:prstGeom prst="rect">
              <a:avLst/>
            </a:prstGeom>
            <a:solidFill>
              <a:schemeClr val="accent4"/>
            </a:solidFill>
            <a:ln>
              <a:noFill/>
            </a:ln>
          </p:spPr>
          <p:txBody>
            <a:bodyPr bIns="45700" rIns="91425" lIns="91425" tIns="45700" anchor="t" anchorCtr="0">
              <a:noAutofit/>
            </a:bodyPr>
            <a:lstStyle/>
            <a:p/>
          </p:txBody>
        </p:sp>
        <p:sp>
          <p:nvSpPr>
            <p:cNvPr id="39" name="Shape 39"/>
            <p:cNvSpPr/>
            <p:nvPr/>
          </p:nvSpPr>
          <p:spPr>
            <a:xfrm>
              <a:off y="3875339" x="0"/>
              <a:ext cy="116699" cx="9144000"/>
            </a:xfrm>
            <a:prstGeom prst="rect">
              <a:avLst/>
            </a:prstGeom>
            <a:solidFill>
              <a:srgbClr val="E9E0C9"/>
            </a:solidFill>
            <a:ln>
              <a:noFill/>
            </a:ln>
          </p:spPr>
          <p:txBody>
            <a:bodyPr bIns="45700" rIns="91425" lIns="91425" tIns="45700" anchor="t" anchorCtr="0">
              <a:noAutofit/>
            </a:bodyPr>
            <a:lstStyle/>
            <a:p/>
          </p:txBody>
        </p:sp>
        <p:sp>
          <p:nvSpPr>
            <p:cNvPr id="40" name="Shape 40"/>
            <p:cNvSpPr/>
            <p:nvPr/>
          </p:nvSpPr>
          <p:spPr>
            <a:xfrm>
              <a:off y="3690482" x="0"/>
              <a:ext cy="45600" cx="9144000"/>
            </a:xfrm>
            <a:prstGeom prst="rect">
              <a:avLst/>
            </a:prstGeom>
            <a:solidFill>
              <a:schemeClr val="accent1"/>
            </a:solidFill>
            <a:ln>
              <a:noFill/>
            </a:ln>
          </p:spPr>
          <p:txBody>
            <a:bodyPr bIns="45700" rIns="91425" lIns="91425" tIns="45700" anchor="t" anchorCtr="0">
              <a:noAutofit/>
            </a:bodyPr>
            <a:lstStyle/>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y="0" x="0"/>
          <a:ext cy="0" cx="0"/>
          <a:chOff y="0" x="0"/>
          <a:chExt cy="0" cx="0"/>
        </a:xfrm>
      </p:grpSpPr>
      <p:sp>
        <p:nvSpPr>
          <p:cNvPr id="42" name="Shape 42"/>
          <p:cNvSpPr txBox="1"/>
          <p:nvPr>
            <p:ph idx="1" type="body"/>
          </p:nvPr>
        </p:nvSpPr>
        <p:spPr>
          <a:xfrm>
            <a:off y="5367337" x="1792288"/>
            <a:ext cy="629400" cx="5486399"/>
          </a:xfrm>
          <a:prstGeom prst="rect">
            <a:avLst/>
          </a:prstGeom>
          <a:noFill/>
          <a:ln>
            <a:noFill/>
          </a:ln>
        </p:spPr>
        <p:txBody>
          <a:bodyPr bIns="91425" rIns="91425" lIns="91425" tIns="91425" anchor="t" anchorCtr="0"/>
          <a:lstStyle>
            <a:lvl1pPr algn="ctr" rtl="0" indent="88900" marL="0">
              <a:buClr>
                <a:srgbClr val="FFA711"/>
              </a:buClr>
              <a:buSzPct val="100000"/>
              <a:buFont typeface="Georgia"/>
              <a:buNone/>
              <a:defRPr sz="1400">
                <a:solidFill>
                  <a:srgbClr val="FFA711"/>
                </a:solidFill>
              </a:defRPr>
            </a:lvl1pPr>
            <a:lvl2pPr algn="ctr" rtl="0" indent="88900" marL="0">
              <a:buClr>
                <a:srgbClr val="FFA711"/>
              </a:buClr>
              <a:buSzPct val="100000"/>
              <a:buFont typeface="Georgia"/>
              <a:buNone/>
              <a:defRPr sz="1400">
                <a:solidFill>
                  <a:srgbClr val="FFA711"/>
                </a:solidFill>
              </a:defRPr>
            </a:lvl2pPr>
            <a:lvl3pPr algn="ctr" rtl="0" indent="88900" marL="0">
              <a:buClr>
                <a:srgbClr val="FFA711"/>
              </a:buClr>
              <a:buSzPct val="100000"/>
              <a:buFont typeface="Georgia"/>
              <a:buNone/>
              <a:defRPr sz="1400">
                <a:solidFill>
                  <a:srgbClr val="FFA711"/>
                </a:solidFill>
              </a:defRPr>
            </a:lvl3pPr>
            <a:lvl4pPr algn="ctr" rtl="0" indent="88900" marL="0">
              <a:buClr>
                <a:srgbClr val="FFA711"/>
              </a:buClr>
              <a:buSzPct val="100000"/>
              <a:buFont typeface="Georgia"/>
              <a:buNone/>
              <a:defRPr sz="1400">
                <a:solidFill>
                  <a:srgbClr val="FFA711"/>
                </a:solidFill>
              </a:defRPr>
            </a:lvl4pPr>
            <a:lvl5pPr algn="ctr" rtl="0" indent="88900" marL="0">
              <a:buClr>
                <a:srgbClr val="FFA711"/>
              </a:buClr>
              <a:buSzPct val="100000"/>
              <a:buFont typeface="Georgia"/>
              <a:buNone/>
              <a:defRPr sz="1400">
                <a:solidFill>
                  <a:srgbClr val="FFA711"/>
                </a:solidFill>
              </a:defRPr>
            </a:lvl5pPr>
            <a:lvl6pPr algn="ctr" rtl="0" indent="88900" marL="0">
              <a:buClr>
                <a:srgbClr val="FFA711"/>
              </a:buClr>
              <a:buSzPct val="100000"/>
              <a:buFont typeface="Georgia"/>
              <a:buNone/>
              <a:defRPr sz="1400">
                <a:solidFill>
                  <a:srgbClr val="FFA711"/>
                </a:solidFill>
              </a:defRPr>
            </a:lvl6pPr>
            <a:lvl7pPr algn="ctr" rtl="0" indent="88900" marL="0">
              <a:buClr>
                <a:srgbClr val="FFA711"/>
              </a:buClr>
              <a:buSzPct val="100000"/>
              <a:buFont typeface="Georgia"/>
              <a:buNone/>
              <a:defRPr sz="1400">
                <a:solidFill>
                  <a:srgbClr val="FFA711"/>
                </a:solidFill>
              </a:defRPr>
            </a:lvl7pPr>
            <a:lvl8pPr algn="ctr" rtl="0" indent="88900" marL="0">
              <a:buClr>
                <a:srgbClr val="FFA711"/>
              </a:buClr>
              <a:buSzPct val="100000"/>
              <a:buFont typeface="Georgia"/>
              <a:buNone/>
              <a:defRPr sz="1400">
                <a:solidFill>
                  <a:srgbClr val="FFA711"/>
                </a:solidFill>
              </a:defRPr>
            </a:lvl8pPr>
            <a:lvl9pPr algn="ctr" rtl="0" indent="88900" marL="0">
              <a:buClr>
                <a:srgbClr val="FFA711"/>
              </a:buClr>
              <a:buSzPct val="100000"/>
              <a:buFont typeface="Georgia"/>
              <a:buNone/>
              <a:defRPr sz="1400">
                <a:solidFill>
                  <a:srgbClr val="FFA711"/>
                </a:solidFill>
              </a:defRPr>
            </a:lvl9pPr>
          </a:lstStyle>
          <a:p/>
        </p:txBody>
      </p:sp>
      <p:grpSp>
        <p:nvGrpSpPr>
          <p:cNvPr id="43" name="Shape 43"/>
          <p:cNvGrpSpPr/>
          <p:nvPr/>
        </p:nvGrpSpPr>
        <p:grpSpPr>
          <a:xfrm>
            <a:off y="6078691" x="0"/>
            <a:ext cy="779372" cx="9144000"/>
            <a:chOff y="3690482" x="0"/>
            <a:chExt cy="301556" cx="9144000"/>
          </a:xfrm>
        </p:grpSpPr>
        <p:sp>
          <p:nvSpPr>
            <p:cNvPr id="44" name="Shape 44"/>
            <p:cNvSpPr/>
            <p:nvPr/>
          </p:nvSpPr>
          <p:spPr>
            <a:xfrm>
              <a:off y="3774403" x="0"/>
              <a:ext cy="118500" cx="9144000"/>
            </a:xfrm>
            <a:prstGeom prst="rect">
              <a:avLst/>
            </a:prstGeom>
            <a:solidFill>
              <a:schemeClr val="accent1"/>
            </a:solidFill>
            <a:ln>
              <a:noFill/>
            </a:ln>
          </p:spPr>
          <p:txBody>
            <a:bodyPr bIns="45700" rIns="91425" lIns="91425" tIns="45700" anchor="t" anchorCtr="0">
              <a:noAutofit/>
            </a:bodyPr>
            <a:lstStyle/>
            <a:p/>
          </p:txBody>
        </p:sp>
        <p:sp>
          <p:nvSpPr>
            <p:cNvPr id="45" name="Shape 45"/>
            <p:cNvSpPr/>
            <p:nvPr/>
          </p:nvSpPr>
          <p:spPr>
            <a:xfrm>
              <a:off y="3875339" x="0"/>
              <a:ext cy="116699" cx="9144000"/>
            </a:xfrm>
            <a:prstGeom prst="rect">
              <a:avLst/>
            </a:prstGeom>
            <a:solidFill>
              <a:schemeClr val="lt2"/>
            </a:solidFill>
            <a:ln>
              <a:noFill/>
            </a:ln>
          </p:spPr>
          <p:txBody>
            <a:bodyPr bIns="45700" rIns="91425" lIns="91425" tIns="45700" anchor="t" anchorCtr="0">
              <a:noAutofit/>
            </a:bodyPr>
            <a:lstStyle/>
            <a:p/>
          </p:txBody>
        </p:sp>
        <p:sp>
          <p:nvSpPr>
            <p:cNvPr id="46" name="Shape 46"/>
            <p:cNvSpPr/>
            <p:nvPr/>
          </p:nvSpPr>
          <p:spPr>
            <a:xfrm>
              <a:off y="3690482" x="0"/>
              <a:ext cy="45600" cx="9144000"/>
            </a:xfrm>
            <a:prstGeom prst="rect">
              <a:avLst/>
            </a:prstGeom>
            <a:solidFill>
              <a:srgbClr val="FF6428"/>
            </a:solidFill>
            <a:ln>
              <a:noFill/>
            </a:ln>
          </p:spPr>
          <p:txBody>
            <a:bodyPr bIns="45700" rIns="91425" lIns="91425" tIns="45700" anchor="t" anchorCtr="0">
              <a:noAutofit/>
            </a:bodyPr>
            <a:lstStyle/>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y="0" x="0"/>
          <a:ext cy="0" cx="0"/>
          <a:chOff y="0" x="0"/>
          <a:chExt cy="0" cx="0"/>
        </a:xfrm>
      </p:grpSpPr>
      <p:grpSp>
        <p:nvGrpSpPr>
          <p:cNvPr id="48" name="Shape 48"/>
          <p:cNvGrpSpPr/>
          <p:nvPr/>
        </p:nvGrpSpPr>
        <p:grpSpPr>
          <a:xfrm>
            <a:off y="4615343" x="0"/>
            <a:ext cy="2197267" cx="9144000"/>
            <a:chOff y="3690482" x="0"/>
            <a:chExt cy="850171" cx="9144000"/>
          </a:xfrm>
        </p:grpSpPr>
        <p:sp>
          <p:nvSpPr>
            <p:cNvPr id="49" name="Shape 49"/>
            <p:cNvSpPr/>
            <p:nvPr/>
          </p:nvSpPr>
          <p:spPr>
            <a:xfrm>
              <a:off y="4419321" x="0"/>
              <a:ext cy="72000" cx="9144000"/>
            </a:xfrm>
            <a:prstGeom prst="rect">
              <a:avLst/>
            </a:prstGeom>
            <a:solidFill>
              <a:schemeClr val="lt2"/>
            </a:solidFill>
            <a:ln>
              <a:noFill/>
            </a:ln>
          </p:spPr>
          <p:txBody>
            <a:bodyPr bIns="45700" rIns="91425" lIns="91425" tIns="45700" anchor="t" anchorCtr="0">
              <a:noAutofit/>
            </a:bodyPr>
            <a:lstStyle/>
            <a:p/>
          </p:txBody>
        </p:sp>
        <p:sp>
          <p:nvSpPr>
            <p:cNvPr id="50" name="Shape 50"/>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51" name="Shape 51"/>
            <p:cNvSpPr/>
            <p:nvPr/>
          </p:nvSpPr>
          <p:spPr>
            <a:xfrm>
              <a:off y="3875339" x="0"/>
              <a:ext cy="116699" cx="9144000"/>
            </a:xfrm>
            <a:prstGeom prst="rect">
              <a:avLst/>
            </a:prstGeom>
            <a:solidFill>
              <a:schemeClr val="accent4"/>
            </a:solidFill>
            <a:ln>
              <a:noFill/>
            </a:ln>
          </p:spPr>
          <p:txBody>
            <a:bodyPr bIns="45700" rIns="91425" lIns="91425" tIns="45700" anchor="t" anchorCtr="0">
              <a:noAutofit/>
            </a:bodyPr>
            <a:lstStyle/>
            <a:p/>
          </p:txBody>
        </p:sp>
        <p:sp>
          <p:nvSpPr>
            <p:cNvPr id="52" name="Shape 52"/>
            <p:cNvSpPr/>
            <p:nvPr/>
          </p:nvSpPr>
          <p:spPr>
            <a:xfrm>
              <a:off y="3956051" x="0"/>
              <a:ext cy="182400" cx="9144000"/>
            </a:xfrm>
            <a:prstGeom prst="rect">
              <a:avLst/>
            </a:prstGeom>
            <a:solidFill>
              <a:schemeClr val="accent5"/>
            </a:solidFill>
            <a:ln>
              <a:noFill/>
            </a:ln>
          </p:spPr>
          <p:txBody>
            <a:bodyPr bIns="45700" rIns="91425" lIns="91425" tIns="45700" anchor="t" anchorCtr="0">
              <a:noAutofit/>
            </a:bodyPr>
            <a:lstStyle/>
            <a:p/>
          </p:txBody>
        </p:sp>
        <p:sp>
          <p:nvSpPr>
            <p:cNvPr id="53" name="Shape 53"/>
            <p:cNvSpPr/>
            <p:nvPr/>
          </p:nvSpPr>
          <p:spPr>
            <a:xfrm>
              <a:off y="4186767" x="0"/>
              <a:ext cy="133799" cx="9144000"/>
            </a:xfrm>
            <a:prstGeom prst="rect">
              <a:avLst/>
            </a:prstGeom>
            <a:solidFill>
              <a:schemeClr val="accent6"/>
            </a:solidFill>
            <a:ln>
              <a:noFill/>
            </a:ln>
          </p:spPr>
          <p:txBody>
            <a:bodyPr bIns="45700" rIns="91425" lIns="91425" tIns="45700" anchor="t" anchorCtr="0">
              <a:noAutofit/>
            </a:bodyPr>
            <a:lstStyle/>
            <a:p/>
          </p:txBody>
        </p:sp>
        <p:sp>
          <p:nvSpPr>
            <p:cNvPr id="54" name="Shape 54"/>
            <p:cNvSpPr/>
            <p:nvPr/>
          </p:nvSpPr>
          <p:spPr>
            <a:xfrm>
              <a:off y="4320625" x="0"/>
              <a:ext cy="72000" cx="9144000"/>
            </a:xfrm>
            <a:prstGeom prst="rect">
              <a:avLst/>
            </a:prstGeom>
            <a:solidFill>
              <a:schemeClr val="accent1"/>
            </a:solidFill>
            <a:ln>
              <a:noFill/>
            </a:ln>
          </p:spPr>
          <p:txBody>
            <a:bodyPr bIns="45700" rIns="91425" lIns="91425" tIns="45700" anchor="t" anchorCtr="0">
              <a:noAutofit/>
            </a:bodyPr>
            <a:lstStyle/>
            <a:p/>
          </p:txBody>
        </p:sp>
        <p:sp>
          <p:nvSpPr>
            <p:cNvPr id="55" name="Shape 55"/>
            <p:cNvSpPr/>
            <p:nvPr/>
          </p:nvSpPr>
          <p:spPr>
            <a:xfrm>
              <a:off y="4478853" x="0"/>
              <a:ext cy="61800" cx="9144000"/>
            </a:xfrm>
            <a:prstGeom prst="rect">
              <a:avLst/>
            </a:prstGeom>
            <a:solidFill>
              <a:schemeClr val="accent3"/>
            </a:solidFill>
            <a:ln>
              <a:noFill/>
            </a:ln>
          </p:spPr>
          <p:txBody>
            <a:bodyPr bIns="45700" rIns="91425" lIns="91425" tIns="45700" anchor="t" anchorCtr="0">
              <a:noAutofit/>
            </a:bodyPr>
            <a:lstStyle/>
            <a:p/>
          </p:txBody>
        </p:sp>
        <p:sp>
          <p:nvSpPr>
            <p:cNvPr id="56" name="Shape 56"/>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7E0F23"/>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1pPr>
            <a:lvl2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2pPr>
            <a:lvl3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3pPr>
            <a:lvl4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4pPr>
            <a:lvl5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5pPr>
            <a:lvl6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6pPr>
            <a:lvl7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7pPr>
            <a:lvl8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8pPr>
            <a:lvl9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9pPr>
          </a:lstStyle>
          <a:p/>
        </p:txBody>
      </p:sp>
      <p:sp>
        <p:nvSpPr>
          <p:cNvPr id="6" name="Shape 6"/>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lt2"/>
              </a:buClr>
              <a:buSzPct val="166666"/>
              <a:buFont typeface="Arial"/>
              <a:buChar char="•"/>
              <a:defRPr strike="noStrike" u="none" b="0" cap="none" baseline="0" sz="3200" i="0">
                <a:solidFill>
                  <a:schemeClr val="lt2"/>
                </a:solidFill>
                <a:latin typeface="Georgia"/>
                <a:ea typeface="Georgia"/>
                <a:cs typeface="Georgia"/>
                <a:sym typeface="Georgia"/>
              </a:defRPr>
            </a:lvl1pPr>
            <a:lvl2pPr algn="l" rtl="0" indent="-285750" marL="742950">
              <a:spcBef>
                <a:spcPts val="560"/>
              </a:spcBef>
              <a:buClr>
                <a:schemeClr val="lt2"/>
              </a:buClr>
              <a:buSzPct val="100000"/>
              <a:buFont typeface="Courier New"/>
              <a:buChar char="o"/>
              <a:defRPr strike="noStrike" u="none" b="0" cap="none" baseline="0" sz="2800" i="0">
                <a:solidFill>
                  <a:schemeClr val="lt2"/>
                </a:solidFill>
                <a:latin typeface="Georgia"/>
                <a:ea typeface="Georgia"/>
                <a:cs typeface="Georgia"/>
                <a:sym typeface="Georgia"/>
              </a:defRPr>
            </a:lvl2pPr>
            <a:lvl3pPr algn="l" rtl="0" indent="-228600" marL="1143000">
              <a:spcBef>
                <a:spcPts val="480"/>
              </a:spcBef>
              <a:buClr>
                <a:schemeClr val="lt2"/>
              </a:buClr>
              <a:buSzPct val="100000"/>
              <a:buFont typeface="Wingdings"/>
              <a:buChar char="§"/>
              <a:defRPr strike="noStrike" u="none" b="0" cap="none" baseline="0" sz="2400" i="0">
                <a:solidFill>
                  <a:schemeClr val="lt2"/>
                </a:solidFill>
                <a:latin typeface="Georgia"/>
                <a:ea typeface="Georgia"/>
                <a:cs typeface="Georgia"/>
                <a:sym typeface="Georgia"/>
              </a:defRPr>
            </a:lvl3pPr>
            <a:lvl4pPr algn="l" rtl="0" indent="-228600" marL="1600200">
              <a:spcBef>
                <a:spcPts val="400"/>
              </a:spcBef>
              <a:buClr>
                <a:schemeClr val="lt2"/>
              </a:buClr>
              <a:buSzPct val="166666"/>
              <a:buFont typeface="Arial"/>
              <a:buChar char="•"/>
              <a:defRPr strike="noStrike" u="none" b="0" cap="none" baseline="0" sz="2000" i="0">
                <a:solidFill>
                  <a:schemeClr val="lt2"/>
                </a:solidFill>
                <a:latin typeface="Georgia"/>
                <a:ea typeface="Georgia"/>
                <a:cs typeface="Georgia"/>
                <a:sym typeface="Georgia"/>
              </a:defRPr>
            </a:lvl4pPr>
            <a:lvl5pPr algn="l" rtl="0" indent="-228600" marL="2057400">
              <a:spcBef>
                <a:spcPts val="400"/>
              </a:spcBef>
              <a:buClr>
                <a:schemeClr val="lt2"/>
              </a:buClr>
              <a:buSzPct val="100000"/>
              <a:buFont typeface="Courier New"/>
              <a:buChar char="o"/>
              <a:defRPr strike="noStrike" u="none" b="0" cap="none" baseline="0" sz="2000" i="0">
                <a:solidFill>
                  <a:schemeClr val="lt2"/>
                </a:solidFill>
                <a:latin typeface="Georgia"/>
                <a:ea typeface="Georgia"/>
                <a:cs typeface="Georgia"/>
                <a:sym typeface="Georgia"/>
              </a:defRPr>
            </a:lvl5pPr>
            <a:lvl6pPr algn="l" rtl="0" indent="-228600" marL="2514600">
              <a:spcBef>
                <a:spcPts val="400"/>
              </a:spcBef>
              <a:buClr>
                <a:schemeClr val="lt2"/>
              </a:buClr>
              <a:buSzPct val="100000"/>
              <a:buFont typeface="Wingdings"/>
              <a:buChar char="§"/>
              <a:defRPr strike="noStrike" u="none" b="0" cap="none" baseline="0" sz="2000" i="0">
                <a:solidFill>
                  <a:schemeClr val="lt2"/>
                </a:solidFill>
                <a:latin typeface="Georgia"/>
                <a:ea typeface="Georgia"/>
                <a:cs typeface="Georgia"/>
                <a:sym typeface="Georgia"/>
              </a:defRPr>
            </a:lvl6pPr>
            <a:lvl7pPr algn="l" rtl="0" indent="-228600" marL="2971800">
              <a:spcBef>
                <a:spcPts val="400"/>
              </a:spcBef>
              <a:buClr>
                <a:schemeClr val="lt2"/>
              </a:buClr>
              <a:buSzPct val="166666"/>
              <a:buFont typeface="Arial"/>
              <a:buChar char="•"/>
              <a:defRPr strike="noStrike" u="none" b="0" cap="none" baseline="0" sz="2000" i="0">
                <a:solidFill>
                  <a:schemeClr val="lt2"/>
                </a:solidFill>
                <a:latin typeface="Georgia"/>
                <a:ea typeface="Georgia"/>
                <a:cs typeface="Georgia"/>
                <a:sym typeface="Georgia"/>
              </a:defRPr>
            </a:lvl7pPr>
            <a:lvl8pPr algn="l" rtl="0" indent="-228600" marL="3429000">
              <a:spcBef>
                <a:spcPts val="400"/>
              </a:spcBef>
              <a:buClr>
                <a:schemeClr val="lt2"/>
              </a:buClr>
              <a:buSzPct val="100000"/>
              <a:buFont typeface="Courier New"/>
              <a:buChar char="o"/>
              <a:defRPr strike="noStrike" u="none" b="0" cap="none" baseline="0" sz="2000" i="0">
                <a:solidFill>
                  <a:schemeClr val="lt2"/>
                </a:solidFill>
                <a:latin typeface="Georgia"/>
                <a:ea typeface="Georgia"/>
                <a:cs typeface="Georgia"/>
                <a:sym typeface="Georgia"/>
              </a:defRPr>
            </a:lvl8pPr>
            <a:lvl9pPr algn="l" rtl="0" indent="-228600" marL="3886200">
              <a:spcBef>
                <a:spcPts val="400"/>
              </a:spcBef>
              <a:buClr>
                <a:schemeClr val="lt2"/>
              </a:buClr>
              <a:buSzPct val="100000"/>
              <a:buFont typeface="Wingdings"/>
              <a:buChar char="§"/>
              <a:defRPr strike="noStrike" u="none" b="0" cap="none" baseline="0" sz="2000" i="0">
                <a:solidFill>
                  <a:schemeClr val="lt2"/>
                </a:solidFill>
                <a:latin typeface="Georgia"/>
                <a:ea typeface="Georgia"/>
                <a:cs typeface="Georgia"/>
                <a:sym typeface="Georgia"/>
              </a:defRPr>
            </a:lvl9pPr>
          </a:lstStyle>
          <a:p/>
        </p:txBody>
      </p:sp>
      <p:sp>
        <p:nvSpPr>
          <p:cNvPr id="7" name="Shape 7"/>
          <p:cNvSpPr/>
          <p:nvPr/>
        </p:nvSpPr>
        <p:spPr>
          <a:xfrm>
            <a:off y="1321" x="0"/>
            <a:ext cy="118200" cx="9144000"/>
          </a:xfrm>
          <a:prstGeom prst="rect">
            <a:avLst/>
          </a:prstGeom>
          <a:solidFill>
            <a:schemeClr val="accent2"/>
          </a:solidFill>
          <a:ln>
            <a:noFill/>
          </a:ln>
        </p:spPr>
        <p:txBody>
          <a:bodyPr bIns="45700" rIns="91425" lIns="91425" tIns="45700" anchor="t" anchorCtr="0">
            <a:noAutofit/>
          </a:body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4"/><Relationship Target="http://creativecommons.org/licenses/by-nc-sa/3.0/" Type="http://schemas.openxmlformats.org/officeDocument/2006/relationships/hyperlink" TargetMode="External"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http://goo.gl/QaUkUS" Type="http://schemas.openxmlformats.org/officeDocument/2006/relationships/hyperlink" TargetMode="External"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http://goo.gl/PTyM8f" Type="http://schemas.openxmlformats.org/officeDocument/2006/relationships/hyperlink" TargetMode="External"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http://goo.gl/PTyM8f" Type="http://schemas.openxmlformats.org/officeDocument/2006/relationships/hyperlink" TargetMode="External"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7.gif" Type="http://schemas.openxmlformats.org/officeDocument/2006/relationships/image" Id="rId4"/><Relationship Target="../media/image05.gif" Type="http://schemas.openxmlformats.org/officeDocument/2006/relationships/image" Id="rId3"/><Relationship Target="../media/image06.gif" Type="http://schemas.openxmlformats.org/officeDocument/2006/relationships/image" Id="rId6"/><Relationship Target="../media/image03.gif" Type="http://schemas.openxmlformats.org/officeDocument/2006/relationships/image" Id="rId5"/><Relationship Target="../media/image04.gif" Type="http://schemas.openxmlformats.org/officeDocument/2006/relationships/image" Id="rId8"/><Relationship Target="../media/image02.gif" Type="http://schemas.openxmlformats.org/officeDocument/2006/relationships/image" Id="rId7"/></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16.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10.png" Type="http://schemas.openxmlformats.org/officeDocument/2006/relationships/image" Id="rId4"/><Relationship Target="../comments/comment1.xml" Type="http://schemas.openxmlformats.org/officeDocument/2006/relationships/comments"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 Target="../comments/comment2.xml" Type="http://schemas.openxmlformats.org/officeDocument/2006/relationships/comments"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9.jp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 Target="../media/image13.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 Target="../media/image12.png" Type="http://schemas.openxmlformats.org/officeDocument/2006/relationships/image" Id="rId4"/><Relationship Target="https://docs.google.com/spreadsheet/gform?key=0AktD8mB6rO9WdFd2a2VXVG1kMTBLMWRDN2xod0Iya2c&amp;gridId=0#chart" Type="http://schemas.openxmlformats.org/officeDocument/2006/relationships/hyperlink" TargetMode="External"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 Target="../media/image11.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media/image15.png" Type="http://schemas.openxmlformats.org/officeDocument/2006/relationships/image" Id="rId4"/><Relationship Target="https://docs.google.com/document/d/1k179B13HV4czY0jnL1ue4iMCcFcAlNRxi5aLWjywRBY/edit" Type="http://schemas.openxmlformats.org/officeDocument/2006/relationships/hyperlink" TargetMode="External"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 Target="../media/image14.png" Type="http://schemas.openxmlformats.org/officeDocument/2006/relationships/image" Id="rId4"/><Relationship Target="../comments/comment3.xml" Type="http://schemas.openxmlformats.org/officeDocument/2006/relationships/comments"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 Target="../media/image14.png" Type="http://schemas.openxmlformats.org/officeDocument/2006/relationships/image" Id="rId4"/><Relationship Target="../comments/comment4.xml" Type="http://schemas.openxmlformats.org/officeDocument/2006/relationships/comments"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8.jp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 Target="../media/image16.png" Type="http://schemas.openxmlformats.org/officeDocument/2006/relationships/image" Id="rId3"/></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 Target="../media/image10.png" Type="http://schemas.openxmlformats.org/officeDocument/2006/relationships/image" Id="rId3"/></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 Target="../media/image13.png" Type="http://schemas.openxmlformats.org/officeDocument/2006/relationships/image" Id="rId3"/></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 Target="../media/image11.png" Type="http://schemas.openxmlformats.org/officeDocument/2006/relationships/image" Id="rId3"/></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 Target="../media/image12.png" Type="http://schemas.openxmlformats.org/officeDocument/2006/relationships/image" Id="rId3"/></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2.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2.xml" Type="http://schemas.openxmlformats.org/officeDocument/2006/relationships/slideLayout" Id="rId1"/><Relationship Target="https://docs.google.com/document/d/1pGLQtHcHKAK_pJ-sTAF4WzjztMR_2b6nJQWRdXVeZN4/edit" Type="http://schemas.openxmlformats.org/officeDocument/2006/relationships/hyperlink" TargetMode="External" Id="rId3"/></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 Target="https://docs.google.com/document/d/1VAawIL9tWCODW0tTTLrXs6tQ7RgeSzUz5WrIn2QyyiA/edit" Type="http://schemas.openxmlformats.org/officeDocument/2006/relationships/hyperlink" TargetMode="External"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2.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https://drive.google.com/" Type="http://schemas.openxmlformats.org/officeDocument/2006/relationships/hyperlink" TargetMode="External"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http://goo.gl/PTyM8f" Type="http://schemas.openxmlformats.org/officeDocument/2006/relationships/hyperlink" TargetMode="External"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ctrTitle"/>
          </p:nvPr>
        </p:nvSpPr>
        <p:spPr>
          <a:xfrm>
            <a:off y="1395412" x="685800"/>
            <a:ext cy="1470000" cx="7772400"/>
          </a:xfrm>
          <a:prstGeom prst="rect">
            <a:avLst/>
          </a:prstGeom>
        </p:spPr>
        <p:txBody>
          <a:bodyPr bIns="91425" rIns="91425" lIns="91425" tIns="91425" anchor="b" anchorCtr="0">
            <a:noAutofit/>
          </a:bodyPr>
          <a:lstStyle/>
          <a:p>
            <a:pPr>
              <a:buNone/>
            </a:pPr>
            <a:r>
              <a:rPr lang="en"/>
              <a:t>谷歌流GoogleFlow</a:t>
            </a:r>
          </a:p>
        </p:txBody>
      </p:sp>
      <p:sp>
        <p:nvSpPr>
          <p:cNvPr id="59" name="Shape 59"/>
          <p:cNvSpPr txBox="1"/>
          <p:nvPr>
            <p:ph idx="1" type="subTitle"/>
          </p:nvPr>
        </p:nvSpPr>
        <p:spPr>
          <a:xfrm>
            <a:off y="2910423" x="685800"/>
            <a:ext cy="1118399" cx="7772400"/>
          </a:xfrm>
          <a:prstGeom prst="rect">
            <a:avLst/>
          </a:prstGeom>
        </p:spPr>
        <p:txBody>
          <a:bodyPr bIns="91425" rIns="91425" lIns="91425" tIns="91425" anchor="t" anchorCtr="0">
            <a:noAutofit/>
          </a:bodyPr>
          <a:lstStyle/>
          <a:p>
            <a:pPr rtl="0" lvl="0">
              <a:buNone/>
            </a:pPr>
            <a:r>
              <a:rPr lang="en"/>
              <a:t>利用谷歌网上工具作为</a:t>
            </a:r>
          </a:p>
          <a:p>
            <a:pPr>
              <a:buNone/>
            </a:pPr>
            <a:r>
              <a:rPr lang="en"/>
              <a:t>外语教学系列活动的基石</a:t>
            </a:r>
          </a:p>
        </p:txBody>
      </p:sp>
      <p:sp>
        <p:nvSpPr>
          <p:cNvPr id="60" name="Shape 60"/>
          <p:cNvSpPr txBox="1"/>
          <p:nvPr/>
        </p:nvSpPr>
        <p:spPr>
          <a:xfrm>
            <a:off y="5371275" x="3780725"/>
            <a:ext cy="770100" cx="5363399"/>
          </a:xfrm>
          <a:prstGeom prst="rect">
            <a:avLst/>
          </a:prstGeom>
          <a:noFill/>
          <a:ln>
            <a:noFill/>
          </a:ln>
        </p:spPr>
        <p:txBody>
          <a:bodyPr bIns="91425" rIns="91425" lIns="91425" tIns="91425" anchor="t" anchorCtr="0">
            <a:noAutofit/>
          </a:bodyPr>
          <a:lstStyle/>
          <a:p>
            <a:pPr rtl="0" lvl="0">
              <a:buNone/>
            </a:pPr>
            <a:r>
              <a:rPr lang="en">
                <a:solidFill>
                  <a:srgbClr val="F3F3F3"/>
                </a:solidFill>
              </a:rPr>
              <a:t>Stephen Tschudi, 2013</a:t>
            </a:r>
          </a:p>
          <a:p>
            <a:pPr>
              <a:buNone/>
            </a:pPr>
            <a:r>
              <a:rPr lang="en">
                <a:solidFill>
                  <a:srgbClr val="FFFFFF"/>
                </a:solidFill>
              </a:rPr>
              <a:t>This work is licensed under a </a:t>
            </a:r>
            <a:r>
              <a:rPr u="sng" lang="en">
                <a:solidFill>
                  <a:srgbClr val="FFFFFF"/>
                </a:solidFill>
                <a:hlinkClick r:id="rId3"/>
              </a:rPr>
              <a:t>Creative Commons Attribution-NonCommercial-ShareAlike 3.0 Unported License</a:t>
            </a:r>
            <a:r>
              <a:rPr lang="en">
                <a:solidFill>
                  <a:srgbClr val="FFFFFF"/>
                </a:solidFill>
              </a:rPr>
              <a:t>.</a:t>
            </a:r>
          </a:p>
        </p:txBody>
      </p:sp>
      <p:sp>
        <p:nvSpPr>
          <p:cNvPr id="61" name="Shape 61"/>
          <p:cNvSpPr/>
          <p:nvPr/>
        </p:nvSpPr>
        <p:spPr>
          <a:xfrm>
            <a:off y="5553462" x="8009025"/>
            <a:ext cy="295275" cx="838200"/>
          </a:xfrm>
          <a:prstGeom prst="rect">
            <a:avLst/>
          </a:prstGeom>
          <a:blipFill>
            <a:blip r:embed="rId4"/>
            <a:stretch>
              <a:fillRect/>
            </a:stretch>
          </a:blipFill>
          <a:ln>
            <a:noFill/>
          </a:ln>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1 了解谷歌网上工具</a:t>
            </a:r>
          </a:p>
          <a:p>
            <a:r>
              <a:t/>
            </a:r>
          </a:p>
        </p:txBody>
      </p:sp>
      <p:sp>
        <p:nvSpPr>
          <p:cNvPr id="119" name="Shape 119"/>
          <p:cNvSpPr txBox="1"/>
          <p:nvPr>
            <p:ph idx="1" type="body"/>
          </p:nvPr>
        </p:nvSpPr>
        <p:spPr>
          <a:xfrm>
            <a:off y="746800" x="457200"/>
            <a:ext cy="5230199" cx="8432099"/>
          </a:xfrm>
          <a:prstGeom prst="rect">
            <a:avLst/>
          </a:prstGeom>
        </p:spPr>
        <p:txBody>
          <a:bodyPr bIns="91425" rIns="91425" lIns="91425" tIns="91425" anchor="t" anchorCtr="0">
            <a:noAutofit/>
          </a:bodyPr>
          <a:lstStyle/>
          <a:p>
            <a:pPr rtl="0" lvl="0">
              <a:buNone/>
            </a:pPr>
            <a:r>
              <a:rPr sz="4200" lang="en"/>
              <a:t>任务三：</a:t>
            </a:r>
          </a:p>
          <a:p>
            <a:pPr rtl="0" lvl="0" indent="-495300" marL="457200">
              <a:buClr>
                <a:schemeClr val="lt2"/>
              </a:buClr>
              <a:buSzPct val="166666"/>
              <a:buFont typeface="Arial"/>
              <a:buChar char="•"/>
            </a:pPr>
            <a:r>
              <a:rPr sz="4200" lang="en"/>
              <a:t>再看一下你刚刚“到此一游”的文档，将文档主人的姓名记下来</a:t>
            </a:r>
          </a:p>
          <a:p>
            <a:pPr rtl="0" lvl="0" indent="-495300" marL="457200">
              <a:buClr>
                <a:schemeClr val="lt2"/>
              </a:buClr>
              <a:buSzPct val="166666"/>
              <a:buFont typeface="Arial"/>
              <a:buChar char="•"/>
            </a:pPr>
            <a:r>
              <a:rPr sz="4200" lang="en"/>
              <a:t>请浏览下边的谷歌表单(Google Form)并回答表单上的问题：</a:t>
            </a:r>
          </a:p>
          <a:p>
            <a:r>
              <a:t/>
            </a:r>
          </a:p>
          <a:p>
            <a:pPr rtl="0" lvl="0">
              <a:buNone/>
            </a:pPr>
            <a:r>
              <a:rPr u="sng" sz="4200" lang="en">
                <a:solidFill>
                  <a:schemeClr val="hlink"/>
                </a:solidFill>
                <a:hlinkClick r:id="rId3"/>
              </a:rPr>
              <a:t>http://goo.gl/QaUkUS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1 了解谷歌网上工具</a:t>
            </a:r>
          </a:p>
          <a:p>
            <a:r>
              <a:t/>
            </a:r>
          </a:p>
        </p:txBody>
      </p:sp>
      <p:sp>
        <p:nvSpPr>
          <p:cNvPr id="125" name="Shape 125"/>
          <p:cNvSpPr txBox="1"/>
          <p:nvPr>
            <p:ph idx="1" type="body"/>
          </p:nvPr>
        </p:nvSpPr>
        <p:spPr>
          <a:xfrm>
            <a:off y="746800" x="457200"/>
            <a:ext cy="5230199" cx="8432099"/>
          </a:xfrm>
          <a:prstGeom prst="rect">
            <a:avLst/>
          </a:prstGeom>
        </p:spPr>
        <p:txBody>
          <a:bodyPr bIns="91425" rIns="91425" lIns="91425" tIns="91425" anchor="t" anchorCtr="0">
            <a:noAutofit/>
          </a:bodyPr>
          <a:lstStyle/>
          <a:p>
            <a:pPr rtl="0" lvl="0">
              <a:buNone/>
            </a:pPr>
            <a:r>
              <a:rPr sz="4200" lang="en"/>
              <a:t>讨论</a:t>
            </a:r>
          </a:p>
          <a:p>
            <a:pPr rtl="0" lvl="0" indent="-495300" marL="457200">
              <a:buClr>
                <a:schemeClr val="lt2"/>
              </a:buClr>
              <a:buSzPct val="166666"/>
              <a:buFont typeface="Arial"/>
              <a:buChar char="•"/>
            </a:pPr>
            <a:r>
              <a:rPr sz="4200" lang="en"/>
              <a:t>回想一下，刚才的任务中产生的信息是怎样“流动”的？</a:t>
            </a:r>
          </a:p>
          <a:p>
            <a:pPr rtl="0" lvl="0" indent="-495300" marL="457200">
              <a:buClr>
                <a:schemeClr val="lt2"/>
              </a:buClr>
              <a:buSzPct val="166666"/>
              <a:buFont typeface="Arial"/>
              <a:buChar char="•"/>
            </a:pPr>
            <a:r>
              <a:rPr sz="4200" lang="en"/>
              <a:t>“老师”给“学生”加了些什么制约？“学生”有什么自由？</a:t>
            </a:r>
          </a:p>
          <a:p>
            <a:pPr rtl="0" lvl="0" indent="-495300" marL="457200">
              <a:buClr>
                <a:schemeClr val="lt2"/>
              </a:buClr>
              <a:buSzPct val="166666"/>
              <a:buFont typeface="Arial"/>
              <a:buChar char="•"/>
            </a:pPr>
            <a:r>
              <a:rPr sz="4200" lang="en"/>
              <a:t>最后，“老师”得到了什么信息？</a:t>
            </a:r>
          </a:p>
          <a:p>
            <a:pPr rtl="0" lvl="0" indent="-495300" marL="457200">
              <a:buClr>
                <a:schemeClr val="lt2"/>
              </a:buClr>
              <a:buSzPct val="166666"/>
              <a:buFont typeface="Arial"/>
              <a:buChar char="•"/>
            </a:pPr>
            <a:r>
              <a:rPr sz="4200" lang="en"/>
              <a:t>探讨一下，刚才这个流程可否运用在你的教程中？</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1 了解谷歌网上工具</a:t>
            </a:r>
          </a:p>
          <a:p>
            <a:r>
              <a:t/>
            </a:r>
          </a:p>
        </p:txBody>
      </p:sp>
      <p:sp>
        <p:nvSpPr>
          <p:cNvPr id="131" name="Shape 131"/>
          <p:cNvSpPr txBox="1"/>
          <p:nvPr>
            <p:ph idx="1" type="body"/>
          </p:nvPr>
        </p:nvSpPr>
        <p:spPr>
          <a:xfrm>
            <a:off y="746800" x="457200"/>
            <a:ext cy="5230199" cx="8432099"/>
          </a:xfrm>
          <a:prstGeom prst="rect">
            <a:avLst/>
          </a:prstGeom>
        </p:spPr>
        <p:txBody>
          <a:bodyPr bIns="91425" rIns="91425" lIns="91425" tIns="91425" anchor="t" anchorCtr="0">
            <a:noAutofit/>
          </a:bodyPr>
          <a:lstStyle/>
          <a:p>
            <a:pPr rtl="0" lvl="0">
              <a:buNone/>
            </a:pPr>
            <a:r>
              <a:rPr sz="4200" lang="en"/>
              <a:t>任务四</a:t>
            </a:r>
          </a:p>
          <a:p>
            <a:pPr rtl="0" lvl="0" indent="-495300" marL="457200">
              <a:buClr>
                <a:schemeClr val="lt2"/>
              </a:buClr>
              <a:buSzPct val="166666"/>
              <a:buFont typeface="Arial"/>
              <a:buChar char="•"/>
            </a:pPr>
            <a:r>
              <a:rPr sz="4200" lang="en"/>
              <a:t>回到docs.google.com，创建谷歌表单(Google Form)</a:t>
            </a:r>
          </a:p>
          <a:p>
            <a:pPr rtl="0" lvl="0" indent="-495300" marL="457200">
              <a:buClr>
                <a:schemeClr val="lt2"/>
              </a:buClr>
              <a:buSzPct val="166666"/>
              <a:buFont typeface="Arial"/>
              <a:buChar char="•"/>
            </a:pPr>
            <a:r>
              <a:rPr sz="4200" lang="en"/>
              <a:t>选个话题：饮食、消遣、家人...</a:t>
            </a:r>
          </a:p>
          <a:p>
            <a:pPr rtl="0" lvl="0" indent="-495300" marL="457200">
              <a:buClr>
                <a:schemeClr val="lt2"/>
              </a:buClr>
              <a:buSzPct val="166666"/>
              <a:buFont typeface="Arial"/>
              <a:buChar char="•"/>
            </a:pPr>
            <a:r>
              <a:rPr sz="4200" lang="en"/>
              <a:t>跟着我走，添加三种不同类型的问题：多项选择、复选框、比例</a:t>
            </a:r>
          </a:p>
          <a:p>
            <a:pPr rtl="0" lvl="0" indent="-495300" marL="457200">
              <a:buClr>
                <a:schemeClr val="lt2"/>
              </a:buClr>
              <a:buSzPct val="166666"/>
              <a:buFont typeface="Arial"/>
              <a:buChar char="•"/>
            </a:pPr>
            <a:r>
              <a:rPr sz="4200" lang="en"/>
              <a:t>工作完毕，请将表单问卷的网址也张贴到</a:t>
            </a:r>
            <a:r>
              <a:rPr u="sng" sz="4200" lang="en">
                <a:solidFill>
                  <a:schemeClr val="hlink"/>
                </a:solidFill>
                <a:hlinkClick r:id="rId3"/>
              </a:rPr>
              <a:t>http://goo.gl/PTyM8f</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1 了解谷歌网上工具</a:t>
            </a:r>
          </a:p>
          <a:p>
            <a:r>
              <a:t/>
            </a:r>
          </a:p>
        </p:txBody>
      </p:sp>
      <p:sp>
        <p:nvSpPr>
          <p:cNvPr id="137" name="Shape 137"/>
          <p:cNvSpPr txBox="1"/>
          <p:nvPr>
            <p:ph idx="1" type="body"/>
          </p:nvPr>
        </p:nvSpPr>
        <p:spPr>
          <a:xfrm>
            <a:off y="746800" x="457200"/>
            <a:ext cy="5230199" cx="8432099"/>
          </a:xfrm>
          <a:prstGeom prst="rect">
            <a:avLst/>
          </a:prstGeom>
        </p:spPr>
        <p:txBody>
          <a:bodyPr bIns="91425" rIns="91425" lIns="91425" tIns="91425" anchor="t" anchorCtr="0">
            <a:noAutofit/>
          </a:bodyPr>
          <a:lstStyle/>
          <a:p>
            <a:pPr rtl="0" lvl="0">
              <a:buNone/>
            </a:pPr>
            <a:r>
              <a:rPr sz="4200" lang="en"/>
              <a:t>任务五</a:t>
            </a:r>
          </a:p>
          <a:p>
            <a:pPr rtl="0" lvl="0" indent="-495300" marL="457200">
              <a:buClr>
                <a:schemeClr val="lt2"/>
              </a:buClr>
              <a:buSzPct val="166666"/>
              <a:buFont typeface="Arial"/>
              <a:buChar char="•"/>
            </a:pPr>
            <a:r>
              <a:rPr sz="4200" lang="en"/>
              <a:t>大家分别浏览</a:t>
            </a:r>
            <a:r>
              <a:rPr u="sng" sz="4200" lang="en">
                <a:solidFill>
                  <a:schemeClr val="hlink"/>
                </a:solidFill>
                <a:hlinkClick r:id="rId3"/>
              </a:rPr>
              <a:t>http://goo.gl/PTyM8f</a:t>
            </a:r>
            <a:r>
              <a:rPr sz="4200" lang="en"/>
              <a:t> ，至少看</a:t>
            </a:r>
          </a:p>
          <a:p>
            <a:pPr rtl="0" lvl="0">
              <a:buNone/>
            </a:pPr>
            <a:r>
              <a:rPr sz="4200" lang="en"/>
              <a:t>五个别的老师设计的表单问卷</a:t>
            </a:r>
          </a:p>
          <a:p>
            <a:pPr rtl="0" lvl="0" indent="-495300" marL="457200">
              <a:buClr>
                <a:schemeClr val="lt2"/>
              </a:buClr>
              <a:buSzPct val="166666"/>
              <a:buFont typeface="Arial"/>
              <a:buChar char="•"/>
            </a:pPr>
            <a:r>
              <a:rPr sz="4200" lang="en"/>
              <a:t>大家一起选一个表单，每个人都填</a:t>
            </a:r>
          </a:p>
          <a:p>
            <a:pPr rtl="0" lvl="0" indent="-495300" marL="457200">
              <a:buClr>
                <a:schemeClr val="lt2"/>
              </a:buClr>
              <a:buSzPct val="166666"/>
              <a:buFont typeface="Arial"/>
              <a:buChar char="•"/>
            </a:pPr>
            <a:r>
              <a:rPr sz="4200" lang="en"/>
              <a:t>一起看结果</a:t>
            </a:r>
          </a:p>
          <a:p>
            <a:r>
              <a:t/>
            </a:r>
          </a:p>
          <a:p>
            <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solidFill>
                  <a:schemeClr val="accent2"/>
                </a:solidFill>
              </a:rPr>
              <a:t>2 活动实例</a:t>
            </a:r>
          </a:p>
        </p:txBody>
      </p:sp>
      <p:sp>
        <p:nvSpPr>
          <p:cNvPr id="143" name="Shape 143"/>
          <p:cNvSpPr txBox="1"/>
          <p:nvPr>
            <p:ph idx="1" type="body"/>
          </p:nvPr>
        </p:nvSpPr>
        <p:spPr>
          <a:xfrm>
            <a:off y="1112447" x="457200"/>
            <a:ext cy="4885800" cx="8229600"/>
          </a:xfrm>
          <a:prstGeom prst="rect">
            <a:avLst/>
          </a:prstGeom>
        </p:spPr>
        <p:txBody>
          <a:bodyPr bIns="91425" rIns="91425" lIns="91425" tIns="91425" anchor="t" anchorCtr="0">
            <a:noAutofit/>
          </a:bodyPr>
          <a:lstStyle/>
          <a:p>
            <a:pPr rtl="0" lvl="0">
              <a:buNone/>
            </a:pPr>
            <a:r>
              <a:rPr sz="3600" lang="en"/>
              <a:t>我们将看的例子：</a:t>
            </a:r>
          </a:p>
          <a:p>
            <a:pPr rtl="0" lvl="0" indent="-457200" marL="457200">
              <a:buClr>
                <a:schemeClr val="lt2"/>
              </a:buClr>
              <a:buSzPct val="166666"/>
              <a:buFont typeface="Arial"/>
              <a:buChar char="•"/>
            </a:pPr>
            <a:r>
              <a:rPr sz="3600" lang="en"/>
              <a:t>跨越了四天的课堂时间，但只占用的时间不到上课时间的一半</a:t>
            </a:r>
          </a:p>
          <a:p>
            <a:pPr rtl="0" lvl="0" indent="-457200" marL="457200">
              <a:buClr>
                <a:schemeClr val="lt2"/>
              </a:buClr>
              <a:buSzPct val="166666"/>
              <a:buFont typeface="Arial"/>
              <a:buChar char="•"/>
            </a:pPr>
            <a:r>
              <a:rPr sz="3600" lang="en"/>
              <a:t>利用了临时随兴产生、老师与学生共同“脑际激荡”出来的语言，因此与学生的兴趣和实际生活比较接近</a:t>
            </a:r>
          </a:p>
          <a:p>
            <a:pPr rtl="0" lvl="0" indent="-457200" marL="457200">
              <a:buClr>
                <a:schemeClr val="lt2"/>
              </a:buClr>
              <a:buSzPct val="166666"/>
              <a:buFont typeface="Arial"/>
              <a:buChar char="•"/>
            </a:pPr>
            <a:r>
              <a:rPr sz="3600" lang="en"/>
              <a:t>利用了谷歌文档和谷歌表单将这几天的课堂活动以及家庭作业连贯起来</a:t>
            </a:r>
          </a:p>
          <a:p>
            <a:r>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solidFill>
                  <a:schemeClr val="accent2"/>
                </a:solidFill>
              </a:rPr>
              <a:t>2 活动实例</a:t>
            </a:r>
          </a:p>
        </p:txBody>
      </p:sp>
      <p:sp>
        <p:nvSpPr>
          <p:cNvPr id="149" name="Shape 149"/>
          <p:cNvSpPr txBox="1"/>
          <p:nvPr>
            <p:ph idx="1" type="body"/>
          </p:nvPr>
        </p:nvSpPr>
        <p:spPr>
          <a:xfrm>
            <a:off y="1112451" x="457200"/>
            <a:ext cy="1882499" cx="8229600"/>
          </a:xfrm>
          <a:prstGeom prst="rect">
            <a:avLst/>
          </a:prstGeom>
        </p:spPr>
        <p:txBody>
          <a:bodyPr bIns="91425" rIns="91425" lIns="91425" tIns="91425" anchor="t" anchorCtr="0">
            <a:noAutofit/>
          </a:bodyPr>
          <a:lstStyle/>
          <a:p>
            <a:pPr rtl="0" lvl="0" indent="-457200" marL="457200">
              <a:buClr>
                <a:schemeClr val="lt2"/>
              </a:buClr>
              <a:buSzPct val="166666"/>
              <a:buFont typeface="Arial"/>
              <a:buChar char="•"/>
            </a:pPr>
            <a:r>
              <a:rPr sz="3600" lang="en"/>
              <a:t>CHN105, 初级商务汉语课（速成班）</a:t>
            </a:r>
          </a:p>
          <a:p>
            <a:pPr rtl="0" lvl="0" indent="-457200" marL="457200">
              <a:buClr>
                <a:schemeClr val="lt2"/>
              </a:buClr>
              <a:buSzPct val="166666"/>
              <a:buFont typeface="Arial"/>
              <a:buChar char="•"/>
            </a:pPr>
            <a:r>
              <a:rPr sz="3600" lang="en"/>
              <a:t>话题：你曾去过的或者想要去的国家以及你会说的语言</a:t>
            </a:r>
          </a:p>
          <a:p>
            <a:r>
              <a:t/>
            </a:r>
          </a:p>
        </p:txBody>
      </p:sp>
      <p:sp>
        <p:nvSpPr>
          <p:cNvPr id="150" name="Shape 150"/>
          <p:cNvSpPr/>
          <p:nvPr/>
        </p:nvSpPr>
        <p:spPr>
          <a:xfrm>
            <a:off y="3088275" x="6410000"/>
            <a:ext cy="1029896" cx="2077569"/>
          </a:xfrm>
          <a:prstGeom prst="rect">
            <a:avLst/>
          </a:prstGeom>
          <a:blipFill>
            <a:blip r:embed="rId3"/>
            <a:stretch>
              <a:fillRect/>
            </a:stretch>
          </a:blipFill>
          <a:ln>
            <a:noFill/>
          </a:ln>
        </p:spPr>
      </p:sp>
      <p:sp>
        <p:nvSpPr>
          <p:cNvPr id="151" name="Shape 151"/>
          <p:cNvSpPr/>
          <p:nvPr/>
        </p:nvSpPr>
        <p:spPr>
          <a:xfrm>
            <a:off y="4699882" x="3647603"/>
            <a:ext cy="924396" cx="1848792"/>
          </a:xfrm>
          <a:prstGeom prst="rect">
            <a:avLst/>
          </a:prstGeom>
          <a:blipFill>
            <a:blip r:embed="rId4"/>
            <a:stretch>
              <a:fillRect/>
            </a:stretch>
          </a:blipFill>
          <a:ln>
            <a:noFill/>
          </a:ln>
        </p:spPr>
      </p:sp>
      <p:sp>
        <p:nvSpPr>
          <p:cNvPr id="152" name="Shape 152"/>
          <p:cNvSpPr/>
          <p:nvPr/>
        </p:nvSpPr>
        <p:spPr>
          <a:xfrm>
            <a:off y="3088275" x="985862"/>
            <a:ext cy="1240921" cx="1848854"/>
          </a:xfrm>
          <a:prstGeom prst="rect">
            <a:avLst/>
          </a:prstGeom>
          <a:blipFill>
            <a:blip r:embed="rId5"/>
            <a:stretch>
              <a:fillRect/>
            </a:stretch>
          </a:blipFill>
          <a:ln>
            <a:noFill/>
          </a:ln>
        </p:spPr>
      </p:sp>
      <p:sp>
        <p:nvSpPr>
          <p:cNvPr id="153" name="Shape 153"/>
          <p:cNvSpPr/>
          <p:nvPr/>
        </p:nvSpPr>
        <p:spPr>
          <a:xfrm>
            <a:off y="3114650" x="3726146"/>
            <a:ext cy="1188171" cx="1793874"/>
          </a:xfrm>
          <a:prstGeom prst="rect">
            <a:avLst/>
          </a:prstGeom>
          <a:blipFill>
            <a:blip r:embed="rId6"/>
            <a:stretch>
              <a:fillRect/>
            </a:stretch>
          </a:blipFill>
          <a:ln>
            <a:noFill/>
          </a:ln>
        </p:spPr>
      </p:sp>
      <p:sp>
        <p:nvSpPr>
          <p:cNvPr id="154" name="Shape 154"/>
          <p:cNvSpPr/>
          <p:nvPr/>
        </p:nvSpPr>
        <p:spPr>
          <a:xfrm>
            <a:off y="4680925" x="985862"/>
            <a:ext cy="1223218" cx="1822605"/>
          </a:xfrm>
          <a:prstGeom prst="rect">
            <a:avLst/>
          </a:prstGeom>
          <a:blipFill>
            <a:blip r:embed="rId7"/>
            <a:stretch>
              <a:fillRect/>
            </a:stretch>
          </a:blipFill>
          <a:ln>
            <a:noFill/>
          </a:ln>
        </p:spPr>
      </p:sp>
      <p:sp>
        <p:nvSpPr>
          <p:cNvPr id="155" name="Shape 155"/>
          <p:cNvSpPr/>
          <p:nvPr/>
        </p:nvSpPr>
        <p:spPr>
          <a:xfrm>
            <a:off y="4680925" x="6735676"/>
            <a:ext cy="962310" cx="1426217"/>
          </a:xfrm>
          <a:prstGeom prst="rect">
            <a:avLst/>
          </a:prstGeom>
          <a:blipFill>
            <a:blip r:embed="rId8"/>
            <a:stretch>
              <a:fillRect/>
            </a:stretch>
          </a:blipFill>
          <a:ln>
            <a:noFill/>
          </a:ln>
        </p:spPr>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谷歌活动开始之前</a:t>
            </a:r>
          </a:p>
        </p:txBody>
      </p:sp>
      <p:sp>
        <p:nvSpPr>
          <p:cNvPr id="161" name="Shape 161"/>
          <p:cNvSpPr txBox="1"/>
          <p:nvPr>
            <p:ph idx="1" type="body"/>
          </p:nvPr>
        </p:nvSpPr>
        <p:spPr>
          <a:xfrm>
            <a:off y="1112451" x="457200"/>
            <a:ext cy="2832300" cx="8229600"/>
          </a:xfrm>
          <a:prstGeom prst="rect">
            <a:avLst/>
          </a:prstGeom>
        </p:spPr>
        <p:txBody>
          <a:bodyPr bIns="91425" rIns="91425" lIns="91425" tIns="91425" anchor="t" anchorCtr="0">
            <a:noAutofit/>
          </a:bodyPr>
          <a:lstStyle/>
          <a:p>
            <a:pPr rtl="0" lvl="0" indent="-457200" marL="457200">
              <a:buClr>
                <a:schemeClr val="lt2"/>
              </a:buClr>
              <a:buSzPct val="166666"/>
              <a:buFont typeface="Arial"/>
              <a:buChar char="•"/>
            </a:pPr>
            <a:r>
              <a:rPr sz="3600" lang="en"/>
              <a:t>脑际激荡：大家一起想出一些国家的特点，用白板记下来</a:t>
            </a:r>
          </a:p>
          <a:p>
            <a:pPr rtl="0" lvl="0" indent="-457200" marL="457200">
              <a:buClr>
                <a:schemeClr val="lt2"/>
              </a:buClr>
              <a:buSzPct val="166666"/>
              <a:buFont typeface="Arial"/>
              <a:buChar char="•"/>
            </a:pPr>
            <a:r>
              <a:rPr sz="3600" lang="en"/>
              <a:t>说话活动：互相采访，问想不想去某些国家，为什么想去或不想去（用一起脑际激荡出来的结果作为参考）</a:t>
            </a:r>
          </a:p>
        </p:txBody>
      </p:sp>
      <p:sp>
        <p:nvSpPr>
          <p:cNvPr id="162" name="Shape 162"/>
          <p:cNvSpPr txBox="1"/>
          <p:nvPr/>
        </p:nvSpPr>
        <p:spPr>
          <a:xfrm>
            <a:off y="4041275" x="-18679"/>
            <a:ext cy="1811099" cx="9270300"/>
          </a:xfrm>
          <a:prstGeom prst="rect">
            <a:avLst/>
          </a:prstGeom>
          <a:noFill/>
        </p:spPr>
        <p:txBody>
          <a:bodyPr bIns="91425" rIns="91425" lIns="91425" tIns="91425" anchor="t" anchorCtr="0">
            <a:noAutofit/>
          </a:bodyPr>
          <a:lstStyle/>
          <a:p>
            <a:pPr rtl="0" lvl="0">
              <a:buNone/>
            </a:pPr>
            <a:r>
              <a:rPr sz="2400" lang="en" i="1">
                <a:solidFill>
                  <a:srgbClr val="FFFF00"/>
                </a:solidFill>
                <a:latin typeface="Comic Sans MS"/>
                <a:ea typeface="Comic Sans MS"/>
                <a:cs typeface="Comic Sans MS"/>
                <a:sym typeface="Comic Sans MS"/>
              </a:rPr>
              <a:t>Hánguó yǒu hěn duō pàocài. Kěyǐ chī hěn là de dōngxi.</a:t>
            </a:r>
          </a:p>
          <a:p>
            <a:pPr rtl="0" lvl="0">
              <a:buNone/>
            </a:pPr>
            <a:r>
              <a:rPr sz="2400" lang="en" i="1">
                <a:solidFill>
                  <a:srgbClr val="FFFF00"/>
                </a:solidFill>
                <a:latin typeface="Comic Sans MS"/>
                <a:ea typeface="Comic Sans MS"/>
                <a:cs typeface="Comic Sans MS"/>
                <a:sym typeface="Comic Sans MS"/>
              </a:rPr>
              <a:t>Xībānyá yǒu guówáng. Zai Xībānyá kěyǐ kàn dòuniú.</a:t>
            </a:r>
          </a:p>
          <a:p>
            <a:pPr>
              <a:buNone/>
            </a:pPr>
            <a:r>
              <a:rPr sz="2400" lang="en" i="1">
                <a:solidFill>
                  <a:srgbClr val="FFFF00"/>
                </a:solidFill>
                <a:latin typeface="Comic Sans MS"/>
                <a:ea typeface="Comic Sans MS"/>
                <a:cs typeface="Comic Sans MS"/>
                <a:sym typeface="Comic Sans MS"/>
              </a:rPr>
              <a:t>Fǎguó yǒu hěn duō pútáojiǔ. Zài Fǎguó kěyǐ kàn dào Mona Lisa.</a:t>
            </a:r>
            <a:r>
              <a:rPr lang="en" i="1"/>
              <a:t>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23" fill="hold" presetSubtype="16" presetClass="entr" nodeType="clickEffect">
                                  <p:stCondLst>
                                    <p:cond delay="0"/>
                                  </p:stCondLst>
                                  <p:childTnLst>
                                    <p:set>
                                      <p:cBhvr>
                                        <p:cTn dur="1" fill="hold">
                                          <p:stCondLst>
                                            <p:cond delay="0"/>
                                          </p:stCondLst>
                                        </p:cTn>
                                        <p:tgtEl>
                                          <p:spTgt spid="162"/>
                                        </p:tgtEl>
                                        <p:attrNameLst>
                                          <p:attrName>style.visibility</p:attrName>
                                        </p:attrNameLst>
                                      </p:cBhvr>
                                      <p:to>
                                        <p:strVal val="visible"/>
                                      </p:to>
                                    </p:set>
                                    <p:anim calcmode="lin" valueType="num">
                                      <p:cBhvr additive="base">
                                        <p:cTn dur="400"/>
                                        <p:tgtEl>
                                          <p:spTgt spid="162"/>
                                        </p:tgtEl>
                                        <p:attrNameLst>
                                          <p:attrName>ppt_w</p:attrName>
                                        </p:attrNameLst>
                                      </p:cBhvr>
                                      <p:tavLst>
                                        <p:tav tm="0" fmla="">
                                          <p:val>
                                            <p:strVal val="0"/>
                                          </p:val>
                                        </p:tav>
                                        <p:tav tm="100000" fmla="">
                                          <p:val>
                                            <p:strVal val="#ppt_w"/>
                                          </p:val>
                                        </p:tav>
                                      </p:tavLst>
                                    </p:anim>
                                    <p:anim calcmode="lin" valueType="num">
                                      <p:cBhvr additive="base">
                                        <p:cTn dur="400"/>
                                        <p:tgtEl>
                                          <p:spTgt spid="162"/>
                                        </p:tgtEl>
                                        <p:attrNameLst>
                                          <p:attrName>ppt_h</p:attrName>
                                        </p:attrNameLst>
                                      </p:cBhvr>
                                      <p:tavLst>
                                        <p:tav tm="0" fmla="">
                                          <p:val>
                                            <p:strVal val="0"/>
                                          </p:val>
                                        </p:tav>
                                        <p:tav tm="100000" fmla="">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谷歌活动开始</a:t>
            </a:r>
          </a:p>
        </p:txBody>
      </p:sp>
      <p:sp>
        <p:nvSpPr>
          <p:cNvPr id="168" name="Shape 168"/>
          <p:cNvSpPr txBox="1"/>
          <p:nvPr>
            <p:ph idx="1" type="body"/>
          </p:nvPr>
        </p:nvSpPr>
        <p:spPr>
          <a:xfrm>
            <a:off y="1112451" x="457200"/>
            <a:ext cy="4843500" cx="8229600"/>
          </a:xfrm>
          <a:prstGeom prst="rect">
            <a:avLst/>
          </a:prstGeom>
        </p:spPr>
        <p:txBody>
          <a:bodyPr bIns="91425" rIns="91425" lIns="91425" tIns="91425" anchor="t" anchorCtr="0">
            <a:noAutofit/>
          </a:bodyPr>
          <a:lstStyle/>
          <a:p>
            <a:pPr rtl="0" lvl="0" indent="-419100" marL="457200">
              <a:buClr>
                <a:schemeClr val="lt2"/>
              </a:buClr>
              <a:buSzPct val="166666"/>
              <a:buFont typeface="Arial"/>
              <a:buChar char="•"/>
            </a:pPr>
            <a:r>
              <a:rPr sz="3000" lang="en"/>
              <a:t>老师课后将脑际激荡的结果拷到在线论坛或文件中（Facebook group / Docs、谷歌文件皆可）</a:t>
            </a:r>
          </a:p>
          <a:p>
            <a:r>
              <a:t/>
            </a:r>
          </a:p>
        </p:txBody>
      </p:sp>
      <p:sp>
        <p:nvSpPr>
          <p:cNvPr id="169" name="Shape 169"/>
          <p:cNvSpPr/>
          <p:nvPr/>
        </p:nvSpPr>
        <p:spPr>
          <a:xfrm>
            <a:off y="2214462" x="2101587"/>
            <a:ext cy="4924425" cx="6238875"/>
          </a:xfrm>
          <a:prstGeom prst="rect">
            <a:avLst/>
          </a:prstGeom>
          <a:blipFill>
            <a:blip r:embed="rId3"/>
            <a:stretch>
              <a:fillRect/>
            </a:stretch>
          </a:blipFill>
          <a:ln>
            <a:noFill/>
          </a:ln>
        </p:spPr>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家庭作业 1</a:t>
            </a:r>
          </a:p>
        </p:txBody>
      </p:sp>
      <p:sp>
        <p:nvSpPr>
          <p:cNvPr id="175" name="Shape 175"/>
          <p:cNvSpPr txBox="1"/>
          <p:nvPr>
            <p:ph idx="1" type="body"/>
          </p:nvPr>
        </p:nvSpPr>
        <p:spPr>
          <a:xfrm>
            <a:off y="1112450" x="457200"/>
            <a:ext cy="4843500" cx="8613600"/>
          </a:xfrm>
          <a:prstGeom prst="rect">
            <a:avLst/>
          </a:prstGeom>
        </p:spPr>
        <p:txBody>
          <a:bodyPr bIns="91425" rIns="91425" lIns="91425" tIns="91425" anchor="t" anchorCtr="0">
            <a:noAutofit/>
          </a:bodyPr>
          <a:lstStyle/>
          <a:p>
            <a:pPr rtl="0" lvl="0" indent="-419100" marL="457200">
              <a:buClr>
                <a:schemeClr val="lt2"/>
              </a:buClr>
              <a:buSzPct val="166666"/>
              <a:buFont typeface="Arial"/>
              <a:buChar char="•"/>
            </a:pPr>
            <a:r>
              <a:rPr sz="3000" lang="en"/>
              <a:t>学生在网站上（可用Facebook group或其他网上工具）用汉字列出六个国家，说明其想去（或不想去）的原因。老师检查，指错</a:t>
            </a:r>
          </a:p>
          <a:p>
            <a:pPr rtl="0" lvl="0" indent="-419100" marL="457200">
              <a:buClr>
                <a:schemeClr val="lt2"/>
              </a:buClr>
              <a:buSzPct val="166666"/>
              <a:buFont typeface="Arial"/>
              <a:buChar char="•"/>
            </a:pPr>
            <a:r>
              <a:rPr sz="3000" lang="en"/>
              <a:t>学生已开始认和写有关的汉字，但仍属于“剪贴”</a:t>
            </a:r>
          </a:p>
        </p:txBody>
      </p:sp>
      <p:sp>
        <p:nvSpPr>
          <p:cNvPr id="176" name="Shape 176"/>
          <p:cNvSpPr/>
          <p:nvPr/>
        </p:nvSpPr>
        <p:spPr>
          <a:xfrm>
            <a:off y="3199825" x="1262600"/>
            <a:ext cy="4972050" cx="6496050"/>
          </a:xfrm>
          <a:prstGeom prst="rect">
            <a:avLst/>
          </a:prstGeom>
          <a:blipFill>
            <a:blip r:embed="rId4"/>
            <a:stretch>
              <a:fillRect/>
            </a:stretch>
          </a:blipFill>
          <a:ln>
            <a:noFill/>
          </a:ln>
        </p:spPr>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y="0" x="0"/>
          <a:ext cy="0" cx="0"/>
          <a:chOff y="0" x="0"/>
          <a:chExt cy="0" cx="0"/>
        </a:xfrm>
      </p:grpSpPr>
      <p:sp>
        <p:nvSpPr>
          <p:cNvPr id="181" name="Shape 181"/>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家庭作业 2 （相隔一天）</a:t>
            </a:r>
          </a:p>
        </p:txBody>
      </p:sp>
      <p:sp>
        <p:nvSpPr>
          <p:cNvPr id="182" name="Shape 182"/>
          <p:cNvSpPr txBox="1"/>
          <p:nvPr>
            <p:ph idx="1" type="body"/>
          </p:nvPr>
        </p:nvSpPr>
        <p:spPr>
          <a:xfrm>
            <a:off y="1153586" x="457200"/>
            <a:ext cy="4802700" cx="8229600"/>
          </a:xfrm>
          <a:prstGeom prst="rect">
            <a:avLst/>
          </a:prstGeom>
        </p:spPr>
        <p:txBody>
          <a:bodyPr bIns="91425" rIns="91425" lIns="91425" tIns="91425" anchor="t" anchorCtr="0">
            <a:noAutofit/>
          </a:bodyPr>
          <a:lstStyle/>
          <a:p>
            <a:pPr rtl="0" lvl="0" indent="-431800" marL="457200">
              <a:buClr>
                <a:schemeClr val="lt2"/>
              </a:buClr>
              <a:buSzPct val="166666"/>
              <a:buFont typeface="Arial"/>
              <a:buChar char="•"/>
            </a:pPr>
            <a:r>
              <a:rPr lang="en"/>
              <a:t>老师创建谷歌表单（Google Form），</a:t>
            </a:r>
          </a:p>
          <a:p>
            <a:pPr rtl="0" lvl="0">
              <a:buNone/>
            </a:pPr>
            <a:r>
              <a:rPr lang="en"/>
              <a:t>调查学生</a:t>
            </a:r>
          </a:p>
          <a:p>
            <a:pPr rtl="0" lvl="1" indent="-419100" marL="914400">
              <a:buClr>
                <a:schemeClr val="lt2"/>
              </a:buClr>
              <a:buSzPct val="100000"/>
              <a:buFont typeface="Courier New"/>
              <a:buChar char="o"/>
            </a:pPr>
            <a:r>
              <a:rPr sz="3000" lang="en"/>
              <a:t>去过哪些国家</a:t>
            </a:r>
          </a:p>
          <a:p>
            <a:pPr rtl="0" lvl="1" indent="-419100" marL="914400">
              <a:buClr>
                <a:schemeClr val="lt2"/>
              </a:buClr>
              <a:buSzPct val="100000"/>
              <a:buFont typeface="Courier New"/>
              <a:buChar char="o"/>
            </a:pPr>
            <a:r>
              <a:rPr sz="3000" lang="en"/>
              <a:t>住过哪些国家</a:t>
            </a:r>
          </a:p>
          <a:p>
            <a:pPr rtl="0" lvl="1" indent="-419100" marL="914400">
              <a:buClr>
                <a:schemeClr val="lt2"/>
              </a:buClr>
              <a:buSzPct val="100000"/>
              <a:buFont typeface="Courier New"/>
              <a:buChar char="o"/>
            </a:pPr>
            <a:r>
              <a:rPr sz="3000" lang="en"/>
              <a:t>想去哪些国家</a:t>
            </a:r>
          </a:p>
          <a:p>
            <a:pPr rtl="0" lvl="1" indent="-419100" marL="914400">
              <a:buClr>
                <a:schemeClr val="lt2"/>
              </a:buClr>
              <a:buSzPct val="100000"/>
              <a:buFont typeface="Courier New"/>
              <a:buChar char="o"/>
            </a:pPr>
            <a:r>
              <a:rPr sz="3000" lang="en"/>
              <a:t>会说（不会说 | 会说一点儿）哪些语言</a:t>
            </a:r>
          </a:p>
          <a:p>
            <a:r>
              <a:t/>
            </a:r>
          </a:p>
          <a:p>
            <a:pPr rtl="0" lvl="0" indent="-431800" marL="457200">
              <a:buClr>
                <a:schemeClr val="lt2"/>
              </a:buClr>
              <a:buSzPct val="166666"/>
              <a:buFont typeface="Arial"/>
              <a:buChar char="•"/>
            </a:pPr>
            <a:r>
              <a:rPr lang="en"/>
              <a:t>关于国家的问题利用复选框的问题类型，</a:t>
            </a:r>
          </a:p>
          <a:p>
            <a:pPr lvl="0">
              <a:buNone/>
            </a:pPr>
            <a:r>
              <a:rPr lang="en"/>
              <a:t>     关于语言的问题利用网格的问题类型</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y="0" x="0"/>
          <a:ext cy="0" cx="0"/>
          <a:chOff y="0" x="0"/>
          <a:chExt cy="0" cx="0"/>
        </a:xfrm>
      </p:grpSpPr>
      <p:sp>
        <p:nvSpPr>
          <p:cNvPr id="66" name="Shape 66"/>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概略</a:t>
            </a:r>
          </a:p>
        </p:txBody>
      </p:sp>
      <p:sp>
        <p:nvSpPr>
          <p:cNvPr id="67" name="Shape 67"/>
          <p:cNvSpPr txBox="1"/>
          <p:nvPr>
            <p:ph idx="1" type="body"/>
          </p:nvPr>
        </p:nvSpPr>
        <p:spPr>
          <a:xfrm>
            <a:off y="1112450" x="457200"/>
            <a:ext cy="1496099" cx="8432099"/>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谷歌网上工具可以帮老师来设计并组织连贯性的语言教学活动</a:t>
            </a:r>
          </a:p>
        </p:txBody>
      </p:sp>
      <p:sp>
        <p:nvSpPr>
          <p:cNvPr id="68" name="Shape 68"/>
          <p:cNvSpPr txBox="1"/>
          <p:nvPr/>
        </p:nvSpPr>
        <p:spPr>
          <a:xfrm>
            <a:off y="3957525" x="4096500"/>
            <a:ext cy="457200" cx="3657600"/>
          </a:xfrm>
          <a:prstGeom prst="rect">
            <a:avLst/>
          </a:prstGeom>
        </p:spPr>
        <p:txBody>
          <a:bodyPr bIns="91425" rIns="91425" lIns="91425" tIns="91425" anchor="t" anchorCtr="0">
            <a:noAutofit/>
          </a:bodyPr>
          <a:lstStyle/>
          <a:p/>
        </p:txBody>
      </p:sp>
      <p:sp>
        <p:nvSpPr>
          <p:cNvPr id="69" name="Shape 69"/>
          <p:cNvSpPr/>
          <p:nvPr/>
        </p:nvSpPr>
        <p:spPr>
          <a:xfrm>
            <a:off y="2832058" x="0"/>
            <a:ext cy="5003883" cx="9144000"/>
          </a:xfrm>
          <a:prstGeom prst="rect">
            <a:avLst/>
          </a:prstGeom>
          <a:blipFill>
            <a:blip r:embed="rId3"/>
            <a:stretch>
              <a:fillRect/>
            </a:stretch>
          </a:blipFill>
          <a:ln>
            <a:noFill/>
          </a:ln>
        </p:spPr>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p:nvPr/>
        </p:nvSpPr>
        <p:spPr>
          <a:xfrm>
            <a:off y="166547" x="1009250"/>
            <a:ext cy="7272182" cx="6956697"/>
          </a:xfrm>
          <a:prstGeom prst="rect">
            <a:avLst/>
          </a:prstGeom>
          <a:blipFill>
            <a:blip r:embed="rId3"/>
            <a:stretch>
              <a:fillRect/>
            </a:stretch>
          </a:blipFill>
          <a:ln>
            <a:noFill/>
          </a:ln>
        </p:spPr>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y="0" x="0"/>
          <a:ext cy="0" cx="0"/>
          <a:chOff y="0" x="0"/>
          <a:chExt cy="0" cx="0"/>
        </a:xfrm>
      </p:grpSpPr>
      <p:sp>
        <p:nvSpPr>
          <p:cNvPr id="192" name="Shape 192"/>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隔日上课时间</a:t>
            </a:r>
          </a:p>
        </p:txBody>
      </p:sp>
      <p:sp>
        <p:nvSpPr>
          <p:cNvPr id="193" name="Shape 193"/>
          <p:cNvSpPr txBox="1"/>
          <p:nvPr>
            <p:ph idx="1" type="body"/>
          </p:nvPr>
        </p:nvSpPr>
        <p:spPr>
          <a:xfrm>
            <a:off y="1153586" x="457200"/>
            <a:ext cy="4802700" cx="8229600"/>
          </a:xfrm>
          <a:prstGeom prst="rect">
            <a:avLst/>
          </a:prstGeom>
        </p:spPr>
        <p:txBody>
          <a:bodyPr bIns="91425" rIns="91425" lIns="91425" tIns="91425" anchor="t" anchorCtr="0">
            <a:noAutofit/>
          </a:bodyPr>
          <a:lstStyle/>
          <a:p>
            <a:pPr rtl="0" lvl="0" indent="-431800" marL="457200">
              <a:buClr>
                <a:schemeClr val="lt2"/>
              </a:buClr>
              <a:buSzPct val="166666"/>
              <a:buFont typeface="Arial"/>
              <a:buChar char="•"/>
            </a:pPr>
            <a:r>
              <a:rPr lang="en"/>
              <a:t>老师显示学生调查结果的</a:t>
            </a:r>
            <a:r>
              <a:rPr u="sng" lang="en">
                <a:solidFill>
                  <a:schemeClr val="hlink"/>
                </a:solidFill>
                <a:hlinkClick r:id="rId3"/>
              </a:rPr>
              <a:t>摘要</a:t>
            </a:r>
          </a:p>
          <a:p>
            <a:pPr rtl="0" lvl="0">
              <a:buNone/>
            </a:pPr>
            <a:r>
              <a:rPr lang="en"/>
              <a:t>（谷歌文件“查看回复摘要”选项）</a:t>
            </a:r>
          </a:p>
          <a:p>
            <a:pPr rtl="0" lvl="0" indent="-431800" marL="457200">
              <a:buClr>
                <a:schemeClr val="lt2"/>
              </a:buClr>
              <a:buSzPct val="166666"/>
              <a:buFont typeface="Arial"/>
              <a:buChar char="•"/>
            </a:pPr>
            <a:r>
              <a:rPr lang="en"/>
              <a:t>就调查结果的内容展开听、说活动</a:t>
            </a:r>
          </a:p>
          <a:p>
            <a:pPr rtl="0" lvl="1" indent="-406400" marL="914400">
              <a:buClr>
                <a:schemeClr val="lt2"/>
              </a:buClr>
              <a:buSzPct val="87500"/>
              <a:buFont typeface="Courier New"/>
              <a:buChar char="o"/>
            </a:pPr>
            <a:r>
              <a:rPr lang="en"/>
              <a:t>“有三个人去过西班牙，对不对？” 等等</a:t>
            </a:r>
          </a:p>
        </p:txBody>
      </p:sp>
      <p:sp>
        <p:nvSpPr>
          <p:cNvPr id="194" name="Shape 194"/>
          <p:cNvSpPr/>
          <p:nvPr/>
        </p:nvSpPr>
        <p:spPr>
          <a:xfrm>
            <a:off y="2888050" x="0"/>
            <a:ext cy="6933175" cx="9144000"/>
          </a:xfrm>
          <a:prstGeom prst="rect">
            <a:avLst/>
          </a:prstGeom>
          <a:blipFill>
            <a:blip r:embed="rId4"/>
            <a:stretch>
              <a:fillRect/>
            </a:stretch>
          </a:blipFill>
          <a:ln>
            <a:noFill/>
          </a:ln>
        </p:spPr>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隔日上课时间（续）</a:t>
            </a:r>
          </a:p>
        </p:txBody>
      </p:sp>
      <p:sp>
        <p:nvSpPr>
          <p:cNvPr id="200" name="Shape 200"/>
          <p:cNvSpPr txBox="1"/>
          <p:nvPr>
            <p:ph idx="1" type="body"/>
          </p:nvPr>
        </p:nvSpPr>
        <p:spPr>
          <a:xfrm>
            <a:off y="1153586" x="457200"/>
            <a:ext cy="4802700" cx="8229600"/>
          </a:xfrm>
          <a:prstGeom prst="rect">
            <a:avLst/>
          </a:prstGeom>
        </p:spPr>
        <p:txBody>
          <a:bodyPr bIns="91425" rIns="91425" lIns="91425" tIns="91425" anchor="t" anchorCtr="0">
            <a:noAutofit/>
          </a:bodyPr>
          <a:lstStyle/>
          <a:p>
            <a:pPr rtl="0" lvl="0" indent="-431800" marL="457200">
              <a:buClr>
                <a:schemeClr val="lt2"/>
              </a:buClr>
              <a:buSzPct val="166666"/>
              <a:buFont typeface="Arial"/>
              <a:buChar char="•"/>
            </a:pPr>
            <a:r>
              <a:rPr lang="en"/>
              <a:t>老师利用调查数据来介绍“比”</a:t>
            </a:r>
          </a:p>
          <a:p>
            <a:pPr rtl="0" lvl="1" indent="-406400" marL="914400">
              <a:buClr>
                <a:schemeClr val="lt2"/>
              </a:buClr>
              <a:buSzPct val="87500"/>
              <a:buFont typeface="Courier New"/>
              <a:buChar char="o"/>
            </a:pPr>
            <a:r>
              <a:rPr lang="en"/>
              <a:t>“想去意大利的人比想去墨西哥的人多” 等等</a:t>
            </a:r>
          </a:p>
          <a:p>
            <a:pPr rtl="0" lvl="0" indent="-431800" marL="457200">
              <a:buClr>
                <a:schemeClr val="lt2"/>
              </a:buClr>
              <a:buSzPct val="166666"/>
              <a:buFont typeface="Arial"/>
              <a:buChar char="•"/>
            </a:pPr>
            <a:r>
              <a:rPr lang="en"/>
              <a:t>老师让每个学生根据调查的真实结果准备三个句子，其中至少有一个是不对的</a:t>
            </a:r>
          </a:p>
          <a:p>
            <a:pPr rtl="0" lvl="0" indent="-431800" marL="457200">
              <a:buClr>
                <a:schemeClr val="lt2"/>
              </a:buClr>
              <a:buSzPct val="166666"/>
              <a:buFont typeface="Arial"/>
              <a:buChar char="•"/>
            </a:pPr>
            <a:r>
              <a:rPr lang="en"/>
              <a:t>展开说话活动：每个人跟伙伴分享他造的句子，让对方判断对与错</a:t>
            </a:r>
          </a:p>
        </p:txBody>
      </p:sp>
      <p:sp>
        <p:nvSpPr>
          <p:cNvPr id="201" name="Shape 201"/>
          <p:cNvSpPr/>
          <p:nvPr/>
        </p:nvSpPr>
        <p:spPr>
          <a:xfrm>
            <a:off y="4225275" x="1357312"/>
            <a:ext cy="4267200" cx="6429375"/>
          </a:xfrm>
          <a:prstGeom prst="rect">
            <a:avLst/>
          </a:prstGeom>
          <a:blipFill>
            <a:blip r:embed="rId3"/>
            <a:stretch>
              <a:fillRect/>
            </a:stretch>
          </a:blipFill>
          <a:ln>
            <a:noFill/>
          </a:ln>
        </p:spPr>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y="0" x="0"/>
          <a:ext cy="0" cx="0"/>
          <a:chOff y="0" x="0"/>
          <a:chExt cy="0" cx="0"/>
        </a:xfrm>
      </p:grpSpPr>
      <p:sp>
        <p:nvSpPr>
          <p:cNvPr id="206" name="Shape 206"/>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课后语法总结</a:t>
            </a:r>
          </a:p>
        </p:txBody>
      </p:sp>
      <p:sp>
        <p:nvSpPr>
          <p:cNvPr id="207" name="Shape 207"/>
          <p:cNvSpPr txBox="1"/>
          <p:nvPr>
            <p:ph idx="1" type="body"/>
          </p:nvPr>
        </p:nvSpPr>
        <p:spPr>
          <a:xfrm>
            <a:off y="1153575" x="457200"/>
            <a:ext cy="4802700" cx="8866199"/>
          </a:xfrm>
          <a:prstGeom prst="rect">
            <a:avLst/>
          </a:prstGeom>
        </p:spPr>
        <p:txBody>
          <a:bodyPr bIns="91425" rIns="91425" lIns="91425" tIns="91425" anchor="t" anchorCtr="0">
            <a:noAutofit/>
          </a:bodyPr>
          <a:lstStyle/>
          <a:p>
            <a:pPr rtl="0" lvl="0" indent="-431800" marL="457200">
              <a:buClr>
                <a:schemeClr val="lt2"/>
              </a:buClr>
              <a:buSzPct val="166666"/>
              <a:buFont typeface="Arial"/>
              <a:buChar char="•"/>
            </a:pPr>
            <a:r>
              <a:rPr lang="en"/>
              <a:t>老师编写公开的</a:t>
            </a:r>
            <a:r>
              <a:rPr u="sng" lang="en">
                <a:solidFill>
                  <a:schemeClr val="hlink"/>
                </a:solidFill>
                <a:hlinkClick r:id="rId3"/>
              </a:rPr>
              <a:t>谷歌文档</a:t>
            </a:r>
            <a:r>
              <a:rPr lang="en"/>
              <a:t>，突出有关的语法 </a:t>
            </a:r>
          </a:p>
        </p:txBody>
      </p:sp>
      <p:sp>
        <p:nvSpPr>
          <p:cNvPr id="208" name="Shape 208"/>
          <p:cNvSpPr/>
          <p:nvPr/>
        </p:nvSpPr>
        <p:spPr>
          <a:xfrm>
            <a:off y="1784050" x="1020450"/>
            <a:ext cy="4953000" cx="6991350"/>
          </a:xfrm>
          <a:prstGeom prst="rect">
            <a:avLst/>
          </a:prstGeom>
          <a:blipFill>
            <a:blip r:embed="rId4"/>
            <a:stretch>
              <a:fillRect/>
            </a:stretch>
          </a:blipFill>
          <a:ln>
            <a:noFill/>
          </a:ln>
        </p:spPr>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y="0" x="0"/>
          <a:ext cy="0" cx="0"/>
          <a:chOff y="0" x="0"/>
          <a:chExt cy="0" cx="0"/>
        </a:xfrm>
      </p:grpSpPr>
      <p:sp>
        <p:nvSpPr>
          <p:cNvPr id="213" name="Shape 213"/>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家庭作业 3</a:t>
            </a:r>
          </a:p>
        </p:txBody>
      </p:sp>
      <p:sp>
        <p:nvSpPr>
          <p:cNvPr id="214" name="Shape 214"/>
          <p:cNvSpPr txBox="1"/>
          <p:nvPr>
            <p:ph idx="1" type="body"/>
          </p:nvPr>
        </p:nvSpPr>
        <p:spPr>
          <a:xfrm>
            <a:off y="1153586" x="457200"/>
            <a:ext cy="4802700" cx="8229600"/>
          </a:xfrm>
          <a:prstGeom prst="rect">
            <a:avLst/>
          </a:prstGeom>
        </p:spPr>
        <p:txBody>
          <a:bodyPr bIns="91425" rIns="91425" lIns="91425" tIns="91425" anchor="t" anchorCtr="0">
            <a:noAutofit/>
          </a:bodyPr>
          <a:lstStyle/>
          <a:p>
            <a:pPr rtl="0" lvl="0" indent="-381000" marL="457200">
              <a:buClr>
                <a:schemeClr val="lt2"/>
              </a:buClr>
              <a:buSzPct val="166666"/>
              <a:buFont typeface="Arial"/>
              <a:buChar char="•"/>
            </a:pPr>
            <a:r>
              <a:rPr sz="2400" lang="en"/>
              <a:t>学生要看语法总结，然后在同一个文档里根据调查结果造出三个是非题，注上名字，不要答题</a:t>
            </a:r>
          </a:p>
        </p:txBody>
      </p:sp>
      <p:sp>
        <p:nvSpPr>
          <p:cNvPr id="215" name="Shape 215"/>
          <p:cNvSpPr/>
          <p:nvPr/>
        </p:nvSpPr>
        <p:spPr>
          <a:xfrm>
            <a:off y="2053688" x="1215350"/>
            <a:ext cy="4451261" cx="6587574"/>
          </a:xfrm>
          <a:prstGeom prst="rect">
            <a:avLst/>
          </a:prstGeom>
          <a:blipFill>
            <a:blip r:embed="rId4"/>
            <a:stretch>
              <a:fillRect/>
            </a:stretch>
          </a:blipFill>
          <a:ln>
            <a:noFill/>
          </a:ln>
        </p:spPr>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y="0" x="0"/>
          <a:ext cy="0" cx="0"/>
          <a:chOff y="0" x="0"/>
          <a:chExt cy="0" cx="0"/>
        </a:xfrm>
      </p:grpSpPr>
      <p:sp>
        <p:nvSpPr>
          <p:cNvPr id="220" name="Shape 220"/>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结尾，测试</a:t>
            </a:r>
          </a:p>
        </p:txBody>
      </p:sp>
      <p:sp>
        <p:nvSpPr>
          <p:cNvPr id="221" name="Shape 221"/>
          <p:cNvSpPr txBox="1"/>
          <p:nvPr>
            <p:ph idx="1" type="body"/>
          </p:nvPr>
        </p:nvSpPr>
        <p:spPr>
          <a:xfrm>
            <a:off y="1153586" x="457200"/>
            <a:ext cy="4802700" cx="8229600"/>
          </a:xfrm>
          <a:prstGeom prst="rect">
            <a:avLst/>
          </a:prstGeom>
        </p:spPr>
        <p:txBody>
          <a:bodyPr bIns="91425" rIns="91425" lIns="91425" tIns="91425" anchor="t" anchorCtr="0">
            <a:noAutofit/>
          </a:bodyPr>
          <a:lstStyle/>
          <a:p>
            <a:pPr rtl="0" lvl="0" indent="-419100" marL="457200">
              <a:buClr>
                <a:schemeClr val="lt2"/>
              </a:buClr>
              <a:buSzPct val="166666"/>
              <a:buFont typeface="Arial"/>
              <a:buChar char="•"/>
            </a:pPr>
            <a:r>
              <a:rPr sz="3000" lang="en"/>
              <a:t>学生编写的试题可备将来小考或考试出题</a:t>
            </a:r>
          </a:p>
        </p:txBody>
      </p:sp>
      <p:sp>
        <p:nvSpPr>
          <p:cNvPr id="222" name="Shape 222"/>
          <p:cNvSpPr/>
          <p:nvPr/>
        </p:nvSpPr>
        <p:spPr>
          <a:xfrm>
            <a:off y="2129888" x="1215350"/>
            <a:ext cy="4451261" cx="6587574"/>
          </a:xfrm>
          <a:prstGeom prst="rect">
            <a:avLst/>
          </a:prstGeom>
          <a:blipFill>
            <a:blip r:embed="rId4"/>
            <a:stretch>
              <a:fillRect/>
            </a:stretch>
          </a:blipFill>
          <a:ln>
            <a:noFill/>
          </a:ln>
        </p:spPr>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y="0" x="0"/>
          <a:ext cy="0" cx="0"/>
          <a:chOff y="0" x="0"/>
          <a:chExt cy="0" cx="0"/>
        </a:xfrm>
      </p:grpSpPr>
      <p:sp>
        <p:nvSpPr>
          <p:cNvPr id="227" name="Shape 227"/>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solidFill>
                  <a:schemeClr val="accent2"/>
                </a:solidFill>
              </a:rPr>
              <a:t>2 活动实例</a:t>
            </a:r>
          </a:p>
        </p:txBody>
      </p:sp>
      <p:sp>
        <p:nvSpPr>
          <p:cNvPr id="228" name="Shape 228"/>
          <p:cNvSpPr txBox="1"/>
          <p:nvPr>
            <p:ph idx="1" type="body"/>
          </p:nvPr>
        </p:nvSpPr>
        <p:spPr>
          <a:xfrm>
            <a:off y="1112451" x="457200"/>
            <a:ext cy="1882499" cx="8229600"/>
          </a:xfrm>
          <a:prstGeom prst="rect">
            <a:avLst/>
          </a:prstGeom>
        </p:spPr>
        <p:txBody>
          <a:bodyPr bIns="91425" rIns="91425" lIns="91425" tIns="91425" anchor="t" anchorCtr="0">
            <a:noAutofit/>
          </a:bodyPr>
          <a:lstStyle/>
          <a:p>
            <a:pPr rtl="0" lvl="0">
              <a:buNone/>
            </a:pPr>
            <a:r>
              <a:rPr sz="3600" lang="en"/>
              <a:t>讨论</a:t>
            </a:r>
          </a:p>
          <a:p>
            <a:pPr rtl="0" lvl="0">
              <a:buNone/>
            </a:pPr>
            <a:r>
              <a:rPr sz="3600" lang="en"/>
              <a:t>CHN105 谷歌流的实例反映了5 C’s 中的哪几个？</a:t>
            </a:r>
          </a:p>
          <a:p>
            <a:pPr rtl="0" lvl="0" indent="-457200" marL="914400">
              <a:buClr>
                <a:schemeClr val="lt2"/>
              </a:buClr>
              <a:buSzPct val="166666"/>
              <a:buFont typeface="Arial"/>
              <a:buChar char="•"/>
            </a:pPr>
            <a:r>
              <a:rPr sz="3600" lang="en"/>
              <a:t>Communication: 沟通</a:t>
            </a:r>
          </a:p>
          <a:p>
            <a:pPr rtl="0" lvl="0" indent="-457200" marL="914400">
              <a:buClr>
                <a:schemeClr val="lt2"/>
              </a:buClr>
              <a:buSzPct val="166666"/>
              <a:buFont typeface="Arial"/>
              <a:buChar char="•"/>
            </a:pPr>
            <a:r>
              <a:rPr sz="3600" lang="en"/>
              <a:t>Cultures: 文化</a:t>
            </a:r>
          </a:p>
          <a:p>
            <a:pPr rtl="0" lvl="0" indent="-457200" marL="914400">
              <a:buClr>
                <a:schemeClr val="lt2"/>
              </a:buClr>
              <a:buSzPct val="166666"/>
              <a:buFont typeface="Arial"/>
              <a:buChar char="•"/>
            </a:pPr>
            <a:r>
              <a:rPr sz="3600" lang="en"/>
              <a:t>Comparisons: （语言上的）比较</a:t>
            </a:r>
          </a:p>
          <a:p>
            <a:pPr rtl="0" lvl="0" indent="-457200" marL="914400">
              <a:buClr>
                <a:schemeClr val="lt2"/>
              </a:buClr>
              <a:buSzPct val="166666"/>
              <a:buFont typeface="Arial"/>
              <a:buChar char="•"/>
            </a:pPr>
            <a:r>
              <a:rPr sz="3600" lang="en"/>
              <a:t>Connections: （学科之间的）连接</a:t>
            </a:r>
          </a:p>
          <a:p>
            <a:pPr rtl="0" lvl="0" indent="-457200" marL="914400">
              <a:buClr>
                <a:schemeClr val="lt2"/>
              </a:buClr>
              <a:buSzPct val="166666"/>
              <a:buFont typeface="Arial"/>
              <a:buChar char="•"/>
            </a:pPr>
            <a:r>
              <a:rPr sz="3600" lang="en"/>
              <a:t>Communities: 社区</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y="0" x="0"/>
          <a:ext cy="0" cx="0"/>
          <a:chOff y="0" x="0"/>
          <a:chExt cy="0" cx="0"/>
        </a:xfrm>
      </p:grpSpPr>
      <p:sp>
        <p:nvSpPr>
          <p:cNvPr id="233" name="Shape 233"/>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34" name="Shape 234"/>
          <p:cNvSpPr txBox="1"/>
          <p:nvPr>
            <p:ph idx="1" type="body"/>
          </p:nvPr>
        </p:nvSpPr>
        <p:spPr>
          <a:xfrm>
            <a:off y="1112450" x="457200"/>
            <a:ext cy="4864500" cx="8432099"/>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选好话题，再选择话题下约十个可以排列的现象（活动、实物、概念...）</a:t>
            </a:r>
          </a:p>
          <a:p>
            <a:pPr rtl="0" lvl="0" indent="-495300" marL="457200">
              <a:buClr>
                <a:schemeClr val="lt2"/>
              </a:buClr>
              <a:buSzPct val="166666"/>
              <a:buFont typeface="Arial"/>
              <a:buChar char="•"/>
            </a:pPr>
            <a:r>
              <a:rPr sz="4200" lang="en"/>
              <a:t>选好语言功能以及与其有关且适合学生的语法结构，比如：</a:t>
            </a:r>
          </a:p>
          <a:p>
            <a:pPr rtl="0" lvl="1" indent="-495300" marL="914400">
              <a:buClr>
                <a:schemeClr val="lt2"/>
              </a:buClr>
              <a:buSzPct val="100000"/>
              <a:buFont typeface="Courier New"/>
              <a:buChar char="o"/>
            </a:pPr>
            <a:r>
              <a:rPr sz="4200" lang="en"/>
              <a:t>一年级：我想... 因为...</a:t>
            </a:r>
          </a:p>
          <a:p>
            <a:pPr rtl="0" lvl="1" indent="-495300" marL="914400">
              <a:buClr>
                <a:schemeClr val="lt2"/>
              </a:buClr>
              <a:buSzPct val="100000"/>
              <a:buFont typeface="Courier New"/>
              <a:buChar char="o"/>
            </a:pPr>
            <a:r>
              <a:rPr sz="4200" lang="en"/>
              <a:t>三年级：与其... 不如...</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y="0" x="0"/>
          <a:ext cy="0" cx="0"/>
          <a:chOff y="0" x="0"/>
          <a:chExt cy="0" cx="0"/>
        </a:xfrm>
      </p:grpSpPr>
      <p:sp>
        <p:nvSpPr>
          <p:cNvPr id="239" name="Shape 239"/>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40" name="Shape 240"/>
          <p:cNvSpPr txBox="1"/>
          <p:nvPr>
            <p:ph idx="1" type="body"/>
          </p:nvPr>
        </p:nvSpPr>
        <p:spPr>
          <a:xfrm>
            <a:off y="1112450" x="457200"/>
            <a:ext cy="4864500" cx="8432099"/>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选好话题，再选择话题下约十个可以排列的现象（活动、实物、概念...）</a:t>
            </a:r>
          </a:p>
          <a:p>
            <a:pPr rtl="0" lvl="0" indent="-495300" marL="457200">
              <a:buClr>
                <a:schemeClr val="lt2"/>
              </a:buClr>
              <a:buSzPct val="166666"/>
              <a:buFont typeface="Arial"/>
              <a:buChar char="•"/>
            </a:pPr>
            <a:r>
              <a:rPr sz="4200" lang="en"/>
              <a:t>选好语言功能以及与其有关且适合学生的语法结构，比如：</a:t>
            </a:r>
          </a:p>
          <a:p>
            <a:pPr rtl="0" lvl="1" indent="-495300" marL="914400">
              <a:buClr>
                <a:schemeClr val="lt2"/>
              </a:buClr>
              <a:buSzPct val="100000"/>
              <a:buFont typeface="Courier New"/>
              <a:buChar char="o"/>
            </a:pPr>
            <a:r>
              <a:rPr sz="4200" lang="en"/>
              <a:t>一年级：我想... 因为...</a:t>
            </a:r>
          </a:p>
          <a:p>
            <a:pPr rtl="0" lvl="1" indent="-495300" marL="914400">
              <a:buClr>
                <a:schemeClr val="lt2"/>
              </a:buClr>
              <a:buSzPct val="100000"/>
              <a:buFont typeface="Courier New"/>
              <a:buChar char="o"/>
            </a:pPr>
            <a:r>
              <a:rPr sz="4200" lang="en"/>
              <a:t>三年级：与其... 不如...</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y="0" x="0"/>
          <a:ext cy="0" cx="0"/>
          <a:chOff y="0" x="0"/>
          <a:chExt cy="0" cx="0"/>
        </a:xfrm>
      </p:grpSpPr>
      <p:sp>
        <p:nvSpPr>
          <p:cNvPr id="245" name="Shape 245"/>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46" name="Shape 246"/>
          <p:cNvSpPr txBox="1"/>
          <p:nvPr>
            <p:ph idx="1" type="body"/>
          </p:nvPr>
        </p:nvSpPr>
        <p:spPr>
          <a:xfrm>
            <a:off y="1112450" x="457200"/>
            <a:ext cy="4864500" cx="8432099"/>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脑际激荡时要先想好，对排列的现象将求得什么样的信息</a:t>
            </a:r>
          </a:p>
          <a:p>
            <a:pPr rtl="0" lvl="1" indent="-495300" marL="914400">
              <a:buClr>
                <a:schemeClr val="lt2"/>
              </a:buClr>
              <a:buSzPct val="100000"/>
              <a:buFont typeface="Courier New"/>
              <a:buChar char="o"/>
            </a:pPr>
            <a:r>
              <a:rPr sz="4200" lang="en"/>
              <a:t>复合的信息而不是单一的信息</a:t>
            </a:r>
          </a:p>
          <a:p>
            <a:pPr rtl="0" lvl="2" indent="-495300" marL="1371600">
              <a:buClr>
                <a:schemeClr val="lt2"/>
              </a:buClr>
              <a:buSzPct val="100000"/>
              <a:buFont typeface="Wingdings"/>
              <a:buChar char="§"/>
            </a:pPr>
            <a:r>
              <a:rPr sz="4200" lang="en"/>
              <a:t>褒贬两方面</a:t>
            </a:r>
          </a:p>
          <a:p>
            <a:pPr rtl="0" lvl="2" indent="-495300" marL="1371600">
              <a:buClr>
                <a:schemeClr val="lt2"/>
              </a:buClr>
              <a:buSzPct val="100000"/>
              <a:buFont typeface="Wingdings"/>
              <a:buChar char="§"/>
            </a:pPr>
            <a:r>
              <a:rPr sz="4200" lang="en"/>
              <a:t>因果关系</a:t>
            </a:r>
          </a:p>
          <a:p>
            <a:pPr rtl="0" lvl="2" indent="-495300" marL="1371600">
              <a:buClr>
                <a:schemeClr val="lt2"/>
              </a:buClr>
              <a:buSzPct val="100000"/>
              <a:buFont typeface="Wingdings"/>
              <a:buChar char="§"/>
            </a:pPr>
            <a:r>
              <a:rPr sz="4200" lang="en"/>
              <a:t>过去与现在的对比... …</a:t>
            </a:r>
          </a:p>
          <a:p>
            <a:pPr rtl="0" lvl="0" indent="-495300" marL="457200">
              <a:buClr>
                <a:schemeClr val="lt2"/>
              </a:buClr>
              <a:buSzPct val="166666"/>
              <a:buFont typeface="Arial"/>
              <a:buChar char="•"/>
            </a:pPr>
            <a:r>
              <a:rPr sz="4200" lang="en"/>
              <a:t>信息务必限制在指定的范围内</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sp>
        <p:nvSpPr>
          <p:cNvPr id="74" name="Shape 74"/>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概略</a:t>
            </a:r>
          </a:p>
        </p:txBody>
      </p:sp>
      <p:sp>
        <p:nvSpPr>
          <p:cNvPr id="75" name="Shape 75"/>
          <p:cNvSpPr txBox="1"/>
          <p:nvPr>
            <p:ph idx="1" type="body"/>
          </p:nvPr>
        </p:nvSpPr>
        <p:spPr>
          <a:xfrm>
            <a:off y="1112450" x="457200"/>
            <a:ext cy="2759399" cx="8432099"/>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通过谷歌网上工具可以获得并利用学生真实信息，帮学生用目的语交流、分析、总结自己以及他人的经验</a:t>
            </a:r>
          </a:p>
        </p:txBody>
      </p:sp>
      <p:sp>
        <p:nvSpPr>
          <p:cNvPr id="76" name="Shape 76"/>
          <p:cNvSpPr/>
          <p:nvPr/>
        </p:nvSpPr>
        <p:spPr>
          <a:xfrm>
            <a:off y="3971912" x="1042150"/>
            <a:ext cy="3190875" cx="6858000"/>
          </a:xfrm>
          <a:prstGeom prst="rect">
            <a:avLst/>
          </a:prstGeom>
          <a:blipFill>
            <a:blip r:embed="rId3"/>
            <a:stretch>
              <a:fillRect/>
            </a:stretch>
          </a:blipFill>
          <a:ln>
            <a:noFill/>
          </a:ln>
        </p:spPr>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y="0" x="0"/>
          <a:ext cy="0" cx="0"/>
          <a:chOff y="0" x="0"/>
          <a:chExt cy="0" cx="0"/>
        </a:xfrm>
      </p:grpSpPr>
      <p:sp>
        <p:nvSpPr>
          <p:cNvPr id="251" name="Shape 251"/>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52" name="Shape 252"/>
          <p:cNvSpPr txBox="1"/>
          <p:nvPr>
            <p:ph idx="1" type="body"/>
          </p:nvPr>
        </p:nvSpPr>
        <p:spPr>
          <a:xfrm>
            <a:off y="1112450" x="457200"/>
            <a:ext cy="4864500" cx="8432099"/>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将你选好的“矩阵”排列出来，与学生进行脑际激荡</a:t>
            </a:r>
          </a:p>
          <a:p>
            <a:pPr rtl="0" lvl="0" indent="-495300" marL="457200">
              <a:buClr>
                <a:schemeClr val="lt2"/>
              </a:buClr>
              <a:buSzPct val="166666"/>
              <a:buFont typeface="Arial"/>
              <a:buChar char="•"/>
            </a:pPr>
            <a:r>
              <a:rPr sz="4200" lang="en"/>
              <a:t>就脑际激荡的结果进行comprehension check</a:t>
            </a:r>
          </a:p>
          <a:p>
            <a:pPr rtl="0" lvl="0" indent="-495300" marL="457200">
              <a:buClr>
                <a:schemeClr val="lt2"/>
              </a:buClr>
              <a:buSzPct val="166666"/>
              <a:buFont typeface="Arial"/>
              <a:buChar char="•"/>
            </a:pPr>
            <a:r>
              <a:rPr sz="4200" lang="en"/>
              <a:t>再进一步练习，让学生就脑际激荡的结果互相采访或进行其他的交际任务，例如做卡、串联......</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6" name="Shape 256"/>
        <p:cNvGrpSpPr/>
        <p:nvPr/>
      </p:nvGrpSpPr>
      <p:grpSpPr>
        <a:xfrm>
          <a:off y="0" x="0"/>
          <a:ext cy="0" cx="0"/>
          <a:chOff y="0" x="0"/>
          <a:chExt cy="0" cx="0"/>
        </a:xfrm>
      </p:grpSpPr>
      <p:sp>
        <p:nvSpPr>
          <p:cNvPr id="257" name="Shape 257"/>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58" name="Shape 258"/>
          <p:cNvSpPr txBox="1"/>
          <p:nvPr>
            <p:ph idx="1" type="body"/>
          </p:nvPr>
        </p:nvSpPr>
        <p:spPr>
          <a:xfrm>
            <a:off y="842925" x="147900"/>
            <a:ext cy="4864500" cx="4324200"/>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课后，将脑际激荡的结果全部拷贝到新的谷歌文档上，与 “anyone who has the link”共享，让学生在家看</a:t>
            </a:r>
          </a:p>
        </p:txBody>
      </p:sp>
      <p:sp>
        <p:nvSpPr>
          <p:cNvPr id="259" name="Shape 259"/>
          <p:cNvSpPr/>
          <p:nvPr/>
        </p:nvSpPr>
        <p:spPr>
          <a:xfrm>
            <a:off y="1063425" x="4140412"/>
            <a:ext cy="4924425" cx="6238875"/>
          </a:xfrm>
          <a:prstGeom prst="rect">
            <a:avLst/>
          </a:prstGeom>
          <a:blipFill>
            <a:blip r:embed="rId3"/>
            <a:stretch>
              <a:fillRect/>
            </a:stretch>
          </a:blipFill>
          <a:ln>
            <a:noFill/>
          </a:ln>
        </p:spPr>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y="0" x="0"/>
          <a:ext cy="0" cx="0"/>
          <a:chOff y="0" x="0"/>
          <a:chExt cy="0" cx="0"/>
        </a:xfrm>
      </p:grpSpPr>
      <p:sp>
        <p:nvSpPr>
          <p:cNvPr id="264" name="Shape 264"/>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65" name="Shape 265"/>
          <p:cNvSpPr txBox="1"/>
          <p:nvPr>
            <p:ph idx="1" type="body"/>
          </p:nvPr>
        </p:nvSpPr>
        <p:spPr>
          <a:xfrm>
            <a:off y="1112450" x="152400"/>
            <a:ext cy="4864500" cx="4111799"/>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第二天，上课时显示文档，给学生举例造句（最好跟他们前一天课堂任务的内容一致）,布置作业</a:t>
            </a:r>
          </a:p>
        </p:txBody>
      </p:sp>
      <p:sp>
        <p:nvSpPr>
          <p:cNvPr id="266" name="Shape 266"/>
          <p:cNvSpPr/>
          <p:nvPr/>
        </p:nvSpPr>
        <p:spPr>
          <a:xfrm>
            <a:off y="1058675" x="4264200"/>
            <a:ext cy="4972050" cx="6496050"/>
          </a:xfrm>
          <a:prstGeom prst="rect">
            <a:avLst/>
          </a:prstGeom>
          <a:blipFill>
            <a:blip r:embed="rId3"/>
            <a:stretch>
              <a:fillRect/>
            </a:stretch>
          </a:blipFill>
          <a:ln>
            <a:noFill/>
          </a:ln>
        </p:spPr>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y="0" x="0"/>
          <a:ext cy="0" cx="0"/>
          <a:chOff y="0" x="0"/>
          <a:chExt cy="0" cx="0"/>
        </a:xfrm>
      </p:grpSpPr>
      <p:sp>
        <p:nvSpPr>
          <p:cNvPr id="271" name="Shape 271"/>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72" name="Shape 272"/>
          <p:cNvSpPr txBox="1"/>
          <p:nvPr>
            <p:ph idx="1" type="body"/>
          </p:nvPr>
        </p:nvSpPr>
        <p:spPr>
          <a:xfrm>
            <a:off y="1112450" x="152400"/>
            <a:ext cy="4864500" cx="4769099"/>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想想看，当前的话题与学生的实际生活有什么关系，就这个话题设计学生调查</a:t>
            </a:r>
          </a:p>
          <a:p>
            <a:pPr rtl="0" lvl="0" indent="-495300" marL="457200">
              <a:buClr>
                <a:schemeClr val="lt2"/>
              </a:buClr>
              <a:buSzPct val="166666"/>
              <a:buFont typeface="Arial"/>
              <a:buChar char="•"/>
            </a:pPr>
            <a:r>
              <a:rPr sz="4200" lang="en"/>
              <a:t>用谷歌表单编制调查表</a:t>
            </a:r>
          </a:p>
        </p:txBody>
      </p:sp>
      <p:sp>
        <p:nvSpPr>
          <p:cNvPr id="273" name="Shape 273"/>
          <p:cNvSpPr/>
          <p:nvPr/>
        </p:nvSpPr>
        <p:spPr>
          <a:xfrm>
            <a:off y="901172" x="4779000"/>
            <a:ext cy="7272182" cx="6956697"/>
          </a:xfrm>
          <a:prstGeom prst="rect">
            <a:avLst/>
          </a:prstGeom>
          <a:blipFill>
            <a:blip r:embed="rId3"/>
            <a:stretch>
              <a:fillRect/>
            </a:stretch>
          </a:blipFill>
          <a:ln>
            <a:noFill/>
          </a:ln>
        </p:spPr>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y="0" x="0"/>
          <a:ext cy="0" cx="0"/>
          <a:chOff y="0" x="0"/>
          <a:chExt cy="0" cx="0"/>
        </a:xfrm>
      </p:grpSpPr>
      <p:sp>
        <p:nvSpPr>
          <p:cNvPr id="278" name="Shape 278"/>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79" name="Shape 279"/>
          <p:cNvSpPr txBox="1"/>
          <p:nvPr>
            <p:ph idx="1" type="body"/>
          </p:nvPr>
        </p:nvSpPr>
        <p:spPr>
          <a:xfrm>
            <a:off y="1112450" x="152400"/>
            <a:ext cy="4864500" cx="8645100"/>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让学生前往调查表的网页去填写调查表</a:t>
            </a:r>
          </a:p>
          <a:p>
            <a:pPr rtl="0" lvl="1" indent="-495300" marL="914400">
              <a:buClr>
                <a:schemeClr val="lt2"/>
              </a:buClr>
              <a:buSzPct val="100000"/>
              <a:buFont typeface="Courier New"/>
              <a:buChar char="o"/>
            </a:pPr>
            <a:r>
              <a:rPr sz="4200" lang="en"/>
              <a:t>可与前一个活动同一天做，也可以推迟一天</a:t>
            </a:r>
          </a:p>
          <a:p>
            <a:pPr rtl="0" lvl="1" indent="-495300" marL="914400">
              <a:buClr>
                <a:schemeClr val="lt2"/>
              </a:buClr>
              <a:buSzPct val="100000"/>
              <a:buFont typeface="Courier New"/>
              <a:buChar char="o"/>
            </a:pPr>
            <a:r>
              <a:rPr sz="4200" lang="en"/>
              <a:t>最好发邮件提醒学生要填表</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y="0" x="0"/>
          <a:ext cy="0" cx="0"/>
          <a:chOff y="0" x="0"/>
          <a:chExt cy="0" cx="0"/>
        </a:xfrm>
      </p:grpSpPr>
      <p:sp>
        <p:nvSpPr>
          <p:cNvPr id="284" name="Shape 284"/>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85" name="Shape 285"/>
          <p:cNvSpPr txBox="1"/>
          <p:nvPr>
            <p:ph idx="1" type="body"/>
          </p:nvPr>
        </p:nvSpPr>
        <p:spPr>
          <a:xfrm>
            <a:off y="1112450" x="152400"/>
            <a:ext cy="4864500" cx="8645100"/>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第二天上课时，显示调查的结果</a:t>
            </a:r>
          </a:p>
          <a:p>
            <a:pPr rtl="0" lvl="1" indent="-495300" marL="914400">
              <a:buClr>
                <a:schemeClr val="lt2"/>
              </a:buClr>
              <a:buSzPct val="100000"/>
              <a:buFont typeface="Courier New"/>
              <a:buChar char="o"/>
            </a:pPr>
            <a:r>
              <a:rPr sz="4200" lang="en"/>
              <a:t>要选“查看回复摘要”</a:t>
            </a:r>
          </a:p>
          <a:p>
            <a:r>
              <a:t/>
            </a:r>
          </a:p>
        </p:txBody>
      </p:sp>
      <p:sp>
        <p:nvSpPr>
          <p:cNvPr id="286" name="Shape 286"/>
          <p:cNvSpPr/>
          <p:nvPr/>
        </p:nvSpPr>
        <p:spPr>
          <a:xfrm>
            <a:off y="2590800" x="1260250"/>
            <a:ext cy="4267200" cx="6429375"/>
          </a:xfrm>
          <a:prstGeom prst="rect">
            <a:avLst/>
          </a:prstGeom>
          <a:blipFill>
            <a:blip r:embed="rId3"/>
            <a:stretch>
              <a:fillRect/>
            </a:stretch>
          </a:blipFill>
          <a:ln>
            <a:noFill/>
          </a:ln>
        </p:spPr>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0" name="Shape 290"/>
        <p:cNvGrpSpPr/>
        <p:nvPr/>
      </p:nvGrpSpPr>
      <p:grpSpPr>
        <a:xfrm>
          <a:off y="0" x="0"/>
          <a:ext cy="0" cx="0"/>
          <a:chOff y="0" x="0"/>
          <a:chExt cy="0" cx="0"/>
        </a:xfrm>
      </p:grpSpPr>
      <p:sp>
        <p:nvSpPr>
          <p:cNvPr id="291" name="Shape 291"/>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92" name="Shape 292"/>
          <p:cNvSpPr txBox="1"/>
          <p:nvPr>
            <p:ph idx="1" type="body"/>
          </p:nvPr>
        </p:nvSpPr>
        <p:spPr>
          <a:xfrm>
            <a:off y="1112450" x="152400"/>
            <a:ext cy="4864500" cx="8645100"/>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就调查结果的内容展开听、说活动</a:t>
            </a:r>
          </a:p>
          <a:p>
            <a:pPr rtl="0" lvl="1" indent="-495300" marL="914400">
              <a:spcBef>
                <a:spcPts val="560"/>
              </a:spcBef>
              <a:buClr>
                <a:schemeClr val="lt2"/>
              </a:buClr>
              <a:buSzPct val="100000"/>
              <a:buFont typeface="Courier New"/>
              <a:buChar char="o"/>
            </a:pPr>
            <a:r>
              <a:rPr sz="4200" lang="en"/>
              <a:t>“有三个人去过西班牙，对不对？” 等等</a:t>
            </a:r>
          </a:p>
        </p:txBody>
      </p:sp>
      <p:sp>
        <p:nvSpPr>
          <p:cNvPr id="293" name="Shape 293"/>
          <p:cNvSpPr/>
          <p:nvPr/>
        </p:nvSpPr>
        <p:spPr>
          <a:xfrm>
            <a:off y="2755350" x="101500"/>
            <a:ext cy="6779100" cx="8941000"/>
          </a:xfrm>
          <a:prstGeom prst="rect">
            <a:avLst/>
          </a:prstGeom>
          <a:blipFill>
            <a:blip r:embed="rId3"/>
            <a:stretch>
              <a:fillRect/>
            </a:stretch>
          </a:blipFill>
          <a:ln>
            <a:noFill/>
          </a:ln>
        </p:spPr>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y="0" x="0"/>
          <a:ext cy="0" cx="0"/>
          <a:chOff y="0" x="0"/>
          <a:chExt cy="0" cx="0"/>
        </a:xfrm>
      </p:grpSpPr>
      <p:sp>
        <p:nvSpPr>
          <p:cNvPr id="298" name="Shape 298"/>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3 </a:t>
            </a:r>
            <a:r>
              <a:rPr sz="4200" lang="en">
                <a:solidFill>
                  <a:srgbClr val="FF9900"/>
                </a:solidFill>
              </a:rPr>
              <a:t>设计谷歌流有哪些步骤</a:t>
            </a:r>
            <a:r>
              <a:rPr lang="en"/>
              <a:t>？</a:t>
            </a:r>
          </a:p>
          <a:p>
            <a:r>
              <a:t/>
            </a:r>
          </a:p>
        </p:txBody>
      </p:sp>
      <p:sp>
        <p:nvSpPr>
          <p:cNvPr id="299" name="Shape 299"/>
          <p:cNvSpPr txBox="1"/>
          <p:nvPr>
            <p:ph idx="1" type="body"/>
          </p:nvPr>
        </p:nvSpPr>
        <p:spPr>
          <a:xfrm>
            <a:off y="1112450" x="152400"/>
            <a:ext cy="4864500" cx="8645100"/>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让每个学生根据调查的真实结果准备三个句子，其中至少有一个是不对的</a:t>
            </a:r>
          </a:p>
          <a:p>
            <a:pPr rtl="0" lvl="0" indent="-495300" marL="457200">
              <a:buClr>
                <a:schemeClr val="lt2"/>
              </a:buClr>
              <a:buSzPct val="166666"/>
              <a:buFont typeface="Arial"/>
              <a:buChar char="•"/>
            </a:pPr>
            <a:r>
              <a:rPr sz="4200" lang="en"/>
              <a:t>展开说话活动：每个人跟伙伴分享他造的句子，让对方判断对与错</a:t>
            </a:r>
          </a:p>
          <a:p>
            <a:pPr rtl="0" lvl="0" indent="-495300" marL="457200">
              <a:buClr>
                <a:schemeClr val="lt2"/>
              </a:buClr>
              <a:buSzPct val="166666"/>
              <a:buFont typeface="Arial"/>
              <a:buChar char="•"/>
            </a:pPr>
            <a:r>
              <a:rPr sz="4200" lang="en"/>
              <a:t>可以到此为止，也可以在延伸</a:t>
            </a:r>
          </a:p>
          <a:p>
            <a:pPr rtl="0" lvl="0">
              <a:buNone/>
            </a:pPr>
            <a:r>
              <a:rPr sz="3000" lang="en"/>
              <a:t>（参考前例“比”字句的语法解释以及与其相关的学生创造的是非题）</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3" name="Shape 303"/>
        <p:cNvGrpSpPr/>
        <p:nvPr/>
      </p:nvGrpSpPr>
      <p:grpSpPr>
        <a:xfrm>
          <a:off y="0" x="0"/>
          <a:ext cy="0" cx="0"/>
          <a:chOff y="0" x="0"/>
          <a:chExt cy="0" cx="0"/>
        </a:xfrm>
      </p:grpSpPr>
      <p:sp>
        <p:nvSpPr>
          <p:cNvPr id="304" name="Shape 304"/>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4 </a:t>
            </a:r>
            <a:r>
              <a:rPr sz="4000" lang="en">
                <a:solidFill>
                  <a:srgbClr val="FF9900"/>
                </a:solidFill>
              </a:rPr>
              <a:t>看两个拟定的谷歌流计划</a:t>
            </a:r>
          </a:p>
          <a:p>
            <a:r>
              <a:t/>
            </a:r>
          </a:p>
        </p:txBody>
      </p:sp>
      <p:sp>
        <p:nvSpPr>
          <p:cNvPr id="305" name="Shape 305"/>
          <p:cNvSpPr txBox="1"/>
          <p:nvPr>
            <p:ph idx="1" type="body"/>
          </p:nvPr>
        </p:nvSpPr>
        <p:spPr>
          <a:xfrm>
            <a:off y="1112450" x="152400"/>
            <a:ext cy="4864500" cx="8645100"/>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u="sng" sz="4200" lang="en">
                <a:solidFill>
                  <a:schemeClr val="hlink"/>
                </a:solidFill>
                <a:hlinkClick r:id="rId3"/>
              </a:rPr>
              <a:t>Shopping and Bargaining GoogleFlow</a:t>
            </a:r>
          </a:p>
          <a:p>
            <a:pPr rtl="0" lvl="0">
              <a:buNone/>
            </a:pPr>
            <a:r>
              <a:rPr sz="4200" lang="en"/>
              <a:t>讨论</a:t>
            </a:r>
          </a:p>
          <a:p>
            <a:pPr rtl="0" lvl="0" indent="-457200" marL="457200">
              <a:buClr>
                <a:schemeClr val="lt2"/>
              </a:buClr>
              <a:buSzPct val="166666"/>
              <a:buFont typeface="Arial"/>
              <a:buChar char="•"/>
            </a:pPr>
            <a:r>
              <a:rPr sz="3600" lang="en"/>
              <a:t>“矩阵”和脑际激荡是复合的？单一的？</a:t>
            </a:r>
          </a:p>
          <a:p>
            <a:pPr rtl="0" lvl="0" indent="-457200" marL="457200">
              <a:buClr>
                <a:schemeClr val="lt2"/>
              </a:buClr>
              <a:buSzPct val="166666"/>
              <a:buFont typeface="Arial"/>
              <a:buChar char="•"/>
            </a:pPr>
            <a:r>
              <a:rPr sz="3600" lang="en"/>
              <a:t>语言功能、语法结构够不够集中？学生各个步骤是否利用一样的语法结构？</a:t>
            </a:r>
          </a:p>
          <a:p>
            <a:pPr rtl="0" lvl="0" indent="-457200" marL="457200">
              <a:buClr>
                <a:schemeClr val="lt2"/>
              </a:buClr>
              <a:buSzPct val="166666"/>
              <a:buFont typeface="Arial"/>
              <a:buChar char="•"/>
            </a:pPr>
            <a:r>
              <a:rPr sz="3600" lang="en"/>
              <a:t>会不会引起学生的兴趣？</a:t>
            </a:r>
          </a:p>
          <a:p>
            <a:pPr rtl="0" lvl="0" indent="-457200" marL="457200">
              <a:buClr>
                <a:schemeClr val="lt2"/>
              </a:buClr>
              <a:buSzPct val="166666"/>
              <a:buFont typeface="Arial"/>
              <a:buChar char="•"/>
            </a:pPr>
            <a:r>
              <a:rPr sz="3600" lang="en"/>
              <a:t>最后有什么assessment tool?</a:t>
            </a:r>
          </a:p>
          <a:p>
            <a:r>
              <a:t/>
            </a:r>
          </a:p>
          <a:p>
            <a:r>
              <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y="0" x="0"/>
          <a:ext cy="0" cx="0"/>
          <a:chOff y="0" x="0"/>
          <a:chExt cy="0" cx="0"/>
        </a:xfrm>
      </p:grpSpPr>
      <p:sp>
        <p:nvSpPr>
          <p:cNvPr id="310" name="Shape 310"/>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4 </a:t>
            </a:r>
            <a:r>
              <a:rPr sz="4000" lang="en">
                <a:solidFill>
                  <a:srgbClr val="FF9900"/>
                </a:solidFill>
              </a:rPr>
              <a:t>看两个拟定的谷歌流计划</a:t>
            </a:r>
          </a:p>
          <a:p>
            <a:r>
              <a:t/>
            </a:r>
          </a:p>
        </p:txBody>
      </p:sp>
      <p:sp>
        <p:nvSpPr>
          <p:cNvPr id="311" name="Shape 311"/>
          <p:cNvSpPr txBox="1"/>
          <p:nvPr>
            <p:ph idx="1" type="body"/>
          </p:nvPr>
        </p:nvSpPr>
        <p:spPr>
          <a:xfrm>
            <a:off y="1112450" x="152400"/>
            <a:ext cy="4864500" cx="8645100"/>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u="sng" sz="4200" lang="en">
                <a:solidFill>
                  <a:schemeClr val="hlink"/>
                </a:solidFill>
                <a:hlinkClick r:id="rId3"/>
              </a:rPr>
              <a:t>Holidays GoogleFlow</a:t>
            </a:r>
          </a:p>
          <a:p>
            <a:pPr rtl="0" lvl="0">
              <a:buClr>
                <a:srgbClr val="000000"/>
              </a:buClr>
              <a:buSzPct val="26190"/>
              <a:buFont typeface="Arial"/>
              <a:buNone/>
            </a:pPr>
            <a:r>
              <a:rPr sz="4200" lang="en"/>
              <a:t>讨论</a:t>
            </a:r>
          </a:p>
          <a:p>
            <a:pPr rtl="0" lvl="0" indent="-457200" marL="457200">
              <a:buClr>
                <a:schemeClr val="lt2"/>
              </a:buClr>
              <a:buSzPct val="166666"/>
              <a:buFont typeface="Arial"/>
              <a:buChar char="•"/>
            </a:pPr>
            <a:r>
              <a:rPr sz="3600" lang="en"/>
              <a:t>“矩阵”和脑际激荡是复合的？单一的？</a:t>
            </a:r>
          </a:p>
          <a:p>
            <a:pPr rtl="0" lvl="0" indent="-457200" marL="457200">
              <a:buClr>
                <a:schemeClr val="lt2"/>
              </a:buClr>
              <a:buSzPct val="166666"/>
              <a:buFont typeface="Arial"/>
              <a:buChar char="•"/>
            </a:pPr>
            <a:r>
              <a:rPr sz="3600" lang="en"/>
              <a:t>语言功能、语法结构够不够集中？学生各个步骤是否利用一样的语法结构？</a:t>
            </a:r>
          </a:p>
          <a:p>
            <a:pPr rtl="0" lvl="0" indent="-457200" marL="457200">
              <a:buClr>
                <a:schemeClr val="lt2"/>
              </a:buClr>
              <a:buSzPct val="166666"/>
              <a:buFont typeface="Arial"/>
              <a:buChar char="•"/>
            </a:pPr>
            <a:r>
              <a:rPr sz="3600" lang="en"/>
              <a:t>会不会引起学生的兴趣？</a:t>
            </a:r>
          </a:p>
          <a:p>
            <a:pPr rtl="0" lvl="0" indent="-457200" marL="457200">
              <a:buClr>
                <a:schemeClr val="lt2"/>
              </a:buClr>
              <a:buSzPct val="166666"/>
              <a:buFont typeface="Arial"/>
              <a:buChar char="•"/>
            </a:pPr>
            <a:r>
              <a:rPr sz="3600" lang="en"/>
              <a:t>最后有什么assessment tool?</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概略</a:t>
            </a:r>
          </a:p>
        </p:txBody>
      </p:sp>
      <p:sp>
        <p:nvSpPr>
          <p:cNvPr id="82" name="Shape 82"/>
          <p:cNvSpPr txBox="1"/>
          <p:nvPr>
            <p:ph idx="1" type="body"/>
          </p:nvPr>
        </p:nvSpPr>
        <p:spPr>
          <a:xfrm>
            <a:off y="1112450" x="457200"/>
            <a:ext cy="4864500" cx="8432099"/>
          </a:xfrm>
          <a:prstGeom prst="rect">
            <a:avLst/>
          </a:prstGeom>
        </p:spPr>
        <p:txBody>
          <a:bodyPr bIns="91425" rIns="91425" lIns="91425" tIns="91425" anchor="t" anchorCtr="0">
            <a:noAutofit/>
          </a:bodyPr>
          <a:lstStyle/>
          <a:p>
            <a:pPr rtl="0" lvl="0" indent="-533400" marL="457200">
              <a:buClr>
                <a:schemeClr val="lt2"/>
              </a:buClr>
              <a:buSzPct val="222222"/>
              <a:buFont typeface="Arial"/>
              <a:buChar char="•"/>
            </a:pPr>
            <a:r>
              <a:rPr sz="3600" lang="en"/>
              <a:t>
</a:t>
            </a:r>
            <a:r>
              <a:rPr sz="4800" lang="en"/>
              <a:t>关键工具：</a:t>
            </a:r>
          </a:p>
          <a:p>
            <a:pPr rtl="0" lvl="0" indent="-533400" marL="914400">
              <a:buClr>
                <a:schemeClr val="lt2"/>
              </a:buClr>
              <a:buSzPct val="100000"/>
              <a:buFont typeface="Georgia"/>
              <a:buAutoNum type="arabicPlain"/>
            </a:pPr>
            <a:r>
              <a:rPr sz="4800" lang="en"/>
              <a:t>谷歌文档</a:t>
            </a:r>
          </a:p>
          <a:p>
            <a:pPr rtl="0" lvl="0" indent="-533400" marL="914400">
              <a:buClr>
                <a:schemeClr val="lt2"/>
              </a:buClr>
              <a:buSzPct val="100000"/>
              <a:buFont typeface="Georgia"/>
              <a:buAutoNum type="arabicPlain"/>
            </a:pPr>
            <a:r>
              <a:rPr sz="4800" lang="en"/>
              <a:t>谷歌表单</a:t>
            </a:r>
          </a:p>
          <a:p>
            <a:pPr rtl="0" lvl="0">
              <a:buClr>
                <a:srgbClr val="000000"/>
              </a:buClr>
              <a:buSzPct val="25000"/>
              <a:buFont typeface="Arial"/>
              <a:buNone/>
            </a:pPr>
            <a:r>
              <a:rPr sz="4800" lang="en"/>
              <a:t>（包括问卷与</a:t>
            </a:r>
            <a:br>
              <a:rPr sz="4800" lang="en"/>
            </a:br>
            <a:r>
              <a:rPr sz="4800" lang="en"/>
              <a:t>      结果摘要）</a:t>
            </a:r>
          </a:p>
        </p:txBody>
      </p:sp>
      <p:sp>
        <p:nvSpPr>
          <p:cNvPr id="83" name="Shape 83"/>
          <p:cNvSpPr/>
          <p:nvPr/>
        </p:nvSpPr>
        <p:spPr>
          <a:xfrm>
            <a:off y="274647" x="5088050"/>
            <a:ext cy="5702300" cx="2435049"/>
          </a:xfrm>
          <a:prstGeom prst="rect">
            <a:avLst/>
          </a:prstGeom>
          <a:blipFill>
            <a:blip r:embed="rId3"/>
            <a:stretch>
              <a:fillRect/>
            </a:stretch>
          </a:blipFill>
          <a:ln>
            <a:noFill/>
          </a:ln>
        </p:spPr>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5" name="Shape 315"/>
        <p:cNvGrpSpPr/>
        <p:nvPr/>
      </p:nvGrpSpPr>
      <p:grpSpPr>
        <a:xfrm>
          <a:off y="0" x="0"/>
          <a:ext cy="0" cx="0"/>
          <a:chOff y="0" x="0"/>
          <a:chExt cy="0" cx="0"/>
        </a:xfrm>
      </p:grpSpPr>
      <p:sp>
        <p:nvSpPr>
          <p:cNvPr id="316" name="Shape 316"/>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5 脑际激荡</a:t>
            </a:r>
            <a:r>
              <a:rPr sz="4000" lang="en">
                <a:solidFill>
                  <a:srgbClr val="FF9900"/>
                </a:solidFill>
              </a:rPr>
              <a:t>：大家一起设计</a:t>
            </a:r>
          </a:p>
          <a:p>
            <a:r>
              <a:t/>
            </a:r>
          </a:p>
        </p:txBody>
      </p:sp>
      <p:sp>
        <p:nvSpPr>
          <p:cNvPr id="317" name="Shape 317"/>
          <p:cNvSpPr txBox="1"/>
          <p:nvPr>
            <p:ph idx="1" type="body"/>
          </p:nvPr>
        </p:nvSpPr>
        <p:spPr>
          <a:xfrm>
            <a:off y="1112450" x="152400"/>
            <a:ext cy="4864500" cx="8645100"/>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选年级、话题、语言功能</a:t>
            </a:r>
          </a:p>
          <a:p>
            <a:pPr rtl="0" lvl="0" indent="-495300" marL="457200">
              <a:buClr>
                <a:schemeClr val="lt2"/>
              </a:buClr>
              <a:buSzPct val="166666"/>
              <a:buFont typeface="Arial"/>
              <a:buChar char="•"/>
            </a:pPr>
            <a:r>
              <a:rPr sz="4200" lang="en"/>
              <a:t>预测脑际激荡的结果</a:t>
            </a:r>
          </a:p>
          <a:p>
            <a:pPr rtl="0" lvl="0" indent="-495300" marL="457200">
              <a:buClr>
                <a:schemeClr val="lt2"/>
              </a:buClr>
              <a:buSzPct val="166666"/>
              <a:buFont typeface="Arial"/>
              <a:buChar char="•"/>
            </a:pPr>
            <a:r>
              <a:rPr sz="4200" lang="en"/>
              <a:t>设计说话练习</a:t>
            </a:r>
          </a:p>
          <a:p>
            <a:pPr rtl="0" lvl="0" indent="-495300" marL="457200">
              <a:buClr>
                <a:schemeClr val="lt2"/>
              </a:buClr>
              <a:buSzPct val="166666"/>
              <a:buFont typeface="Arial"/>
              <a:buChar char="•"/>
            </a:pPr>
            <a:r>
              <a:rPr sz="4200" lang="en"/>
              <a:t>设计造句练习</a:t>
            </a:r>
          </a:p>
          <a:p>
            <a:pPr rtl="0" lvl="0" indent="-495300" marL="457200">
              <a:buClr>
                <a:schemeClr val="lt2"/>
              </a:buClr>
              <a:buSzPct val="166666"/>
              <a:buFont typeface="Arial"/>
              <a:buChar char="•"/>
            </a:pPr>
            <a:r>
              <a:rPr sz="4200" lang="en"/>
              <a:t>设计调查</a:t>
            </a:r>
          </a:p>
          <a:p>
            <a:pPr rtl="0" lvl="0" indent="-495300" marL="457200">
              <a:buClr>
                <a:schemeClr val="lt2"/>
              </a:buClr>
              <a:buSzPct val="166666"/>
              <a:buFont typeface="Arial"/>
              <a:buChar char="•"/>
            </a:pPr>
            <a:r>
              <a:rPr sz="4200" lang="en"/>
              <a:t>设计怎样运用调查的结果</a:t>
            </a:r>
          </a:p>
          <a:p>
            <a:pPr rtl="0" lvl="0" indent="-495300" marL="457200">
              <a:buClr>
                <a:schemeClr val="lt2"/>
              </a:buClr>
              <a:buSzPct val="166666"/>
              <a:buFont typeface="Arial"/>
              <a:buChar char="•"/>
            </a:pPr>
            <a:r>
              <a:rPr sz="4200" lang="en"/>
              <a:t>选择最终的评估方法</a:t>
            </a:r>
          </a:p>
          <a:p>
            <a:r>
              <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y="0" x="0"/>
          <a:ext cy="0" cx="0"/>
          <a:chOff y="0" x="0"/>
          <a:chExt cy="0" cx="0"/>
        </a:xfrm>
      </p:grpSpPr>
      <p:sp>
        <p:nvSpPr>
          <p:cNvPr id="322" name="Shape 322"/>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6</a:t>
            </a:r>
            <a:r>
              <a:rPr sz="4800" lang="en"/>
              <a:t>自己动手</a:t>
            </a:r>
            <a:r>
              <a:rPr sz="4800" lang="en">
                <a:solidFill>
                  <a:srgbClr val="FF9900"/>
                </a:solidFill>
              </a:rPr>
              <a:t>设计！</a:t>
            </a:r>
          </a:p>
          <a:p>
            <a:r>
              <a:t/>
            </a:r>
          </a:p>
        </p:txBody>
      </p:sp>
      <p:sp>
        <p:nvSpPr>
          <p:cNvPr id="323" name="Shape 323"/>
          <p:cNvSpPr txBox="1"/>
          <p:nvPr>
            <p:ph idx="1" type="body"/>
          </p:nvPr>
        </p:nvSpPr>
        <p:spPr>
          <a:xfrm>
            <a:off y="1112450" x="152400"/>
            <a:ext cy="4864500" cx="8645100"/>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选年级、话题、语言功能</a:t>
            </a:r>
          </a:p>
          <a:p>
            <a:pPr rtl="0" lvl="0" indent="-495300" marL="457200">
              <a:buClr>
                <a:schemeClr val="lt2"/>
              </a:buClr>
              <a:buSzPct val="166666"/>
              <a:buFont typeface="Arial"/>
              <a:buChar char="•"/>
            </a:pPr>
            <a:r>
              <a:rPr sz="4200" lang="en"/>
              <a:t>预测脑际激荡的结果</a:t>
            </a:r>
          </a:p>
          <a:p>
            <a:pPr rtl="0" lvl="0" indent="-495300" marL="457200">
              <a:buClr>
                <a:schemeClr val="lt2"/>
              </a:buClr>
              <a:buSzPct val="166666"/>
              <a:buFont typeface="Arial"/>
              <a:buChar char="•"/>
            </a:pPr>
            <a:r>
              <a:rPr sz="4200" lang="en"/>
              <a:t>设计说话练习</a:t>
            </a:r>
          </a:p>
          <a:p>
            <a:pPr rtl="0" lvl="0" indent="-495300" marL="457200">
              <a:buClr>
                <a:schemeClr val="lt2"/>
              </a:buClr>
              <a:buSzPct val="166666"/>
              <a:buFont typeface="Arial"/>
              <a:buChar char="•"/>
            </a:pPr>
            <a:r>
              <a:rPr sz="4200" lang="en"/>
              <a:t>设计造句练习</a:t>
            </a:r>
          </a:p>
          <a:p>
            <a:pPr rtl="0" lvl="0" indent="-495300" marL="457200">
              <a:buClr>
                <a:schemeClr val="lt2"/>
              </a:buClr>
              <a:buSzPct val="166666"/>
              <a:buFont typeface="Arial"/>
              <a:buChar char="•"/>
            </a:pPr>
            <a:r>
              <a:rPr sz="4200" lang="en"/>
              <a:t>设计调查</a:t>
            </a:r>
          </a:p>
          <a:p>
            <a:pPr rtl="0" lvl="0" indent="-495300" marL="457200">
              <a:buClr>
                <a:schemeClr val="lt2"/>
              </a:buClr>
              <a:buSzPct val="166666"/>
              <a:buFont typeface="Arial"/>
              <a:buChar char="•"/>
            </a:pPr>
            <a:r>
              <a:rPr sz="4200" lang="en"/>
              <a:t>设计怎样运用调查的结果</a:t>
            </a:r>
          </a:p>
          <a:p>
            <a:pPr rtl="0" lvl="0" indent="-495300" marL="457200">
              <a:buClr>
                <a:schemeClr val="lt2"/>
              </a:buClr>
              <a:buSzPct val="166666"/>
              <a:buFont typeface="Arial"/>
              <a:buChar char="•"/>
            </a:pPr>
            <a:r>
              <a:rPr sz="4200" lang="en"/>
              <a:t>选择最终的评估方法</a:t>
            </a:r>
          </a:p>
          <a:p>
            <a:r>
              <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y="0" x="0"/>
          <a:ext cy="0" cx="0"/>
          <a:chOff y="0" x="0"/>
          <a:chExt cy="0" cx="0"/>
        </a:xfrm>
      </p:grpSpPr>
      <p:sp>
        <p:nvSpPr>
          <p:cNvPr id="328" name="Shape 328"/>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sz="4200" lang="en">
                <a:solidFill>
                  <a:srgbClr val="FF9900"/>
                </a:solidFill>
              </a:rPr>
              <a:t>怎样找到今天的幻灯片</a:t>
            </a:r>
            <a:r>
              <a:rPr lang="en"/>
              <a:t>？</a:t>
            </a:r>
          </a:p>
          <a:p>
            <a:r>
              <a:t/>
            </a:r>
          </a:p>
        </p:txBody>
      </p:sp>
      <p:sp>
        <p:nvSpPr>
          <p:cNvPr id="329" name="Shape 329"/>
          <p:cNvSpPr txBox="1"/>
          <p:nvPr>
            <p:ph idx="1" type="body"/>
          </p:nvPr>
        </p:nvSpPr>
        <p:spPr>
          <a:xfrm>
            <a:off y="1112450" x="457200"/>
            <a:ext cy="4864500" cx="8432099"/>
          </a:xfrm>
          <a:prstGeom prst="rect">
            <a:avLst/>
          </a:prstGeom>
        </p:spPr>
        <p:txBody>
          <a:bodyPr bIns="91425" rIns="91425" lIns="91425" tIns="91425" anchor="t" anchorCtr="0">
            <a:noAutofit/>
          </a:bodyPr>
          <a:lstStyle/>
          <a:p>
            <a:pPr rtl="0" lvl="0">
              <a:buNone/>
            </a:pPr>
            <a:r>
              <a:rPr sz="6000" lang="en">
                <a:solidFill>
                  <a:srgbClr val="F3F3F3"/>
                </a:solidFill>
              </a:rPr>
              <a:t>
</a:t>
            </a:r>
            <a:r>
              <a:rPr sz="6000" lang="en">
                <a:solidFill>
                  <a:srgbClr val="F3F3F3"/>
                </a:solidFill>
              </a:rPr>
              <a:t>http://goo.gl/uVcJGT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今日Workshop流程</a:t>
            </a:r>
          </a:p>
        </p:txBody>
      </p:sp>
      <p:sp>
        <p:nvSpPr>
          <p:cNvPr id="89" name="Shape 89"/>
          <p:cNvSpPr txBox="1"/>
          <p:nvPr>
            <p:ph idx="1" type="body"/>
          </p:nvPr>
        </p:nvSpPr>
        <p:spPr>
          <a:xfrm>
            <a:off y="1112450" x="457200"/>
            <a:ext cy="4864500" cx="8432099"/>
          </a:xfrm>
          <a:prstGeom prst="rect">
            <a:avLst/>
          </a:prstGeom>
        </p:spPr>
        <p:txBody>
          <a:bodyPr bIns="91425" rIns="91425" lIns="91425" tIns="91425" anchor="t" anchorCtr="0">
            <a:noAutofit/>
          </a:bodyPr>
          <a:lstStyle/>
          <a:p>
            <a:pPr rtl="0" lvl="0" indent="-495300" marL="457200">
              <a:buClr>
                <a:schemeClr val="lt2"/>
              </a:buClr>
              <a:buSzPct val="100000"/>
              <a:buFont typeface="Georgia"/>
              <a:buAutoNum type="arabicPlain"/>
            </a:pPr>
            <a:r>
              <a:rPr sz="4200" lang="en"/>
              <a:t>了解谷歌网上工具以及</a:t>
            </a:r>
            <a:br>
              <a:rPr sz="4200" lang="en"/>
            </a:br>
            <a:r>
              <a:rPr sz="4200" lang="en"/>
              <a:t>其各自的功能</a:t>
            </a:r>
          </a:p>
          <a:p>
            <a:r>
              <a:t/>
            </a:r>
          </a:p>
          <a:p>
            <a:pPr rtl="0" lvl="0" indent="-495300" marL="457200">
              <a:buClr>
                <a:schemeClr val="lt2"/>
              </a:buClr>
              <a:buSzPct val="100000"/>
              <a:buFont typeface="Georgia"/>
              <a:buAutoNum type="arabicPlain"/>
            </a:pPr>
            <a:r>
              <a:rPr sz="4200" lang="en"/>
              <a:t>看利用谷歌网上工具的一个系列活动（简称谷歌流）的实例，谈谈它的特点</a:t>
            </a:r>
            <a:br>
              <a:rPr sz="4200" lang="en"/>
            </a:br>
            <a:r>
              <a:rPr sz="4200" lang="en"/>
              <a:t>（包括其与 5 C’s 的关系）</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今日Workshop流程</a:t>
            </a:r>
          </a:p>
        </p:txBody>
      </p:sp>
      <p:sp>
        <p:nvSpPr>
          <p:cNvPr id="95" name="Shape 95"/>
          <p:cNvSpPr txBox="1"/>
          <p:nvPr>
            <p:ph idx="1" type="body"/>
          </p:nvPr>
        </p:nvSpPr>
        <p:spPr>
          <a:xfrm>
            <a:off y="1112450" x="457200"/>
            <a:ext cy="4864500" cx="8432099"/>
          </a:xfrm>
          <a:prstGeom prst="rect">
            <a:avLst/>
          </a:prstGeom>
        </p:spPr>
        <p:txBody>
          <a:bodyPr bIns="91425" rIns="91425" lIns="91425" tIns="91425" anchor="t" anchorCtr="0">
            <a:noAutofit/>
          </a:bodyPr>
          <a:lstStyle/>
          <a:p>
            <a:pPr rtl="0" lvl="0" indent="-495300" marL="457200">
              <a:buClr>
                <a:schemeClr val="lt2"/>
              </a:buClr>
              <a:buSzPct val="100000"/>
              <a:buFont typeface="Georgia"/>
              <a:buChar char="3"/>
            </a:pPr>
            <a:r>
              <a:rPr sz="4200" lang="en"/>
              <a:t>看看设计谷歌流有哪些步骤</a:t>
            </a:r>
          </a:p>
          <a:p>
            <a:r>
              <a:t/>
            </a:r>
          </a:p>
          <a:p>
            <a:pPr rtl="0" lvl="0" indent="-495300" marL="457200">
              <a:buClr>
                <a:schemeClr val="lt2"/>
              </a:buClr>
              <a:buSzPct val="100000"/>
              <a:buFont typeface="Georgia"/>
              <a:buChar char="4"/>
            </a:pPr>
            <a:r>
              <a:rPr sz="4200" lang="en"/>
              <a:t>看两个老师拟定的谷歌流计划，进行审评和修改</a:t>
            </a:r>
          </a:p>
          <a:p>
            <a:r>
              <a:t/>
            </a:r>
          </a:p>
          <a:p>
            <a:pPr rtl="0" lvl="0" indent="-495300" marL="457200">
              <a:buClr>
                <a:schemeClr val="lt2"/>
              </a:buClr>
              <a:buSzPct val="100000"/>
              <a:buFont typeface="Georgia"/>
              <a:buChar char="5"/>
            </a:pPr>
            <a:r>
              <a:rPr sz="4200" lang="en"/>
              <a:t>脑际激荡：大家一起设计</a:t>
            </a:r>
          </a:p>
          <a:p>
            <a:pPr rtl="0" lvl="0" indent="-495300" marL="457200">
              <a:buClr>
                <a:schemeClr val="lt2"/>
              </a:buClr>
              <a:buSzPct val="100000"/>
              <a:buFont typeface="Georgia"/>
              <a:buChar char="6"/>
            </a:pPr>
            <a:r>
              <a:rPr sz="4200" lang="en"/>
              <a:t>Hands-on自己来设计</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1 了解谷歌网上工具</a:t>
            </a:r>
          </a:p>
          <a:p>
            <a:r>
              <a:t/>
            </a:r>
          </a:p>
        </p:txBody>
      </p:sp>
      <p:sp>
        <p:nvSpPr>
          <p:cNvPr id="101" name="Shape 101"/>
          <p:cNvSpPr txBox="1"/>
          <p:nvPr>
            <p:ph idx="1" type="body"/>
          </p:nvPr>
        </p:nvSpPr>
        <p:spPr>
          <a:xfrm>
            <a:off y="1112450" x="457200"/>
            <a:ext cy="4864500" cx="8432099"/>
          </a:xfrm>
          <a:prstGeom prst="rect">
            <a:avLst/>
          </a:prstGeom>
        </p:spPr>
        <p:txBody>
          <a:bodyPr bIns="91425" rIns="91425" lIns="91425" tIns="91425" anchor="t" anchorCtr="0">
            <a:noAutofit/>
          </a:bodyPr>
          <a:lstStyle/>
          <a:p>
            <a:pPr rtl="0" lvl="0" indent="-495300" marL="457200">
              <a:buClr>
                <a:schemeClr val="lt2"/>
              </a:buClr>
              <a:buSzPct val="166666"/>
              <a:buFont typeface="Arial"/>
              <a:buChar char="•"/>
            </a:pPr>
            <a:r>
              <a:rPr sz="4200" lang="en"/>
              <a:t>网址 </a:t>
            </a:r>
            <a:r>
              <a:rPr u="sng" sz="4200" lang="en">
                <a:solidFill>
                  <a:schemeClr val="hlink"/>
                </a:solidFill>
                <a:hlinkClick r:id="rId3"/>
              </a:rPr>
              <a:t>drive.google.com</a:t>
            </a:r>
          </a:p>
          <a:p>
            <a:pPr rtl="0" lvl="0" indent="-495300" marL="457200">
              <a:buClr>
                <a:schemeClr val="lt2"/>
              </a:buClr>
              <a:buSzPct val="166666"/>
              <a:buFont typeface="Arial"/>
              <a:buChar char="•"/>
            </a:pPr>
            <a:r>
              <a:rPr sz="4200" lang="en"/>
              <a:t>要先创立谷歌用户名才能使用！</a:t>
            </a:r>
          </a:p>
          <a:p>
            <a:pPr rtl="0" lvl="0" indent="-495300" marL="457200">
              <a:buClr>
                <a:schemeClr val="lt2"/>
              </a:buClr>
              <a:buSzPct val="166666"/>
              <a:buFont typeface="Arial"/>
              <a:buChar char="•"/>
            </a:pPr>
            <a:r>
              <a:rPr sz="4200" lang="en"/>
              <a:t>是文档编辑、贮存、归档的工具</a:t>
            </a:r>
          </a:p>
          <a:p>
            <a:pPr rtl="0" lvl="0" indent="-495300" marL="457200">
              <a:buClr>
                <a:schemeClr val="lt2"/>
              </a:buClr>
              <a:buSzPct val="166666"/>
              <a:buFont typeface="Arial"/>
              <a:buChar char="•"/>
            </a:pPr>
            <a:r>
              <a:rPr sz="4200" lang="en"/>
              <a:t>各种文档可以制定不同的可见度以及编辑权利的转让</a:t>
            </a:r>
          </a:p>
          <a:p>
            <a:pPr rtl="0" lvl="0" indent="-495300" marL="457200">
              <a:buClr>
                <a:schemeClr val="lt2"/>
              </a:buClr>
              <a:buSzPct val="166666"/>
              <a:buFont typeface="Arial"/>
              <a:buChar char="•"/>
            </a:pPr>
            <a:r>
              <a:rPr sz="4200" lang="en"/>
              <a:t>今日焦点：“文档”、“表单”</a:t>
            </a:r>
            <a:br>
              <a:rPr sz="4200" lang="en"/>
            </a:br>
            <a:r>
              <a:rPr sz="4200" lang="en"/>
              <a:t>（即Documents and Forms）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1 了解谷歌网上工具</a:t>
            </a:r>
          </a:p>
          <a:p>
            <a:r>
              <a:t/>
            </a:r>
          </a:p>
        </p:txBody>
      </p:sp>
      <p:sp>
        <p:nvSpPr>
          <p:cNvPr id="107" name="Shape 107"/>
          <p:cNvSpPr txBox="1"/>
          <p:nvPr>
            <p:ph idx="1" type="body"/>
          </p:nvPr>
        </p:nvSpPr>
        <p:spPr>
          <a:xfrm>
            <a:off y="746800" x="457200"/>
            <a:ext cy="5230199" cx="8432099"/>
          </a:xfrm>
          <a:prstGeom prst="rect">
            <a:avLst/>
          </a:prstGeom>
        </p:spPr>
        <p:txBody>
          <a:bodyPr bIns="91425" rIns="91425" lIns="91425" tIns="91425" anchor="t" anchorCtr="0">
            <a:noAutofit/>
          </a:bodyPr>
          <a:lstStyle/>
          <a:p>
            <a:pPr rtl="0" lvl="0">
              <a:buNone/>
            </a:pPr>
            <a:r>
              <a:rPr sz="4200" lang="en"/>
              <a:t>任务一：</a:t>
            </a:r>
          </a:p>
          <a:p>
            <a:pPr rtl="0" lvl="0" indent="-495300" marL="457200">
              <a:buClr>
                <a:schemeClr val="lt2"/>
              </a:buClr>
              <a:buSzPct val="166666"/>
              <a:buFont typeface="Arial"/>
              <a:buChar char="•"/>
            </a:pPr>
            <a:r>
              <a:rPr sz="4200" lang="en"/>
              <a:t>分小组，each one teach one</a:t>
            </a:r>
          </a:p>
          <a:p>
            <a:pPr rtl="0" lvl="0" indent="-495300" marL="457200">
              <a:buClr>
                <a:schemeClr val="lt2"/>
              </a:buClr>
              <a:buSzPct val="166666"/>
              <a:buFont typeface="Arial"/>
              <a:buChar char="•"/>
            </a:pPr>
            <a:r>
              <a:rPr sz="4200" lang="en"/>
              <a:t>创立谷歌用户名</a:t>
            </a:r>
          </a:p>
          <a:p>
            <a:pPr rtl="0" lvl="0" indent="-495300" marL="457200">
              <a:buClr>
                <a:schemeClr val="lt2"/>
              </a:buClr>
              <a:buSzPct val="166666"/>
              <a:buFont typeface="Arial"/>
              <a:buChar char="•"/>
            </a:pPr>
            <a:r>
              <a:rPr sz="4200" lang="en"/>
              <a:t>登入自己的谷歌云盘</a:t>
            </a:r>
          </a:p>
          <a:p>
            <a:pPr rtl="0" lvl="0" indent="-495300" marL="457200">
              <a:buClr>
                <a:schemeClr val="lt2"/>
              </a:buClr>
              <a:buSzPct val="166666"/>
              <a:buFont typeface="Arial"/>
              <a:buChar char="•"/>
            </a:pPr>
            <a:r>
              <a:rPr sz="4200" lang="en"/>
              <a:t>创建文档(create document)</a:t>
            </a:r>
          </a:p>
          <a:p>
            <a:pPr rtl="0" lvl="0" indent="-495300" marL="457200">
              <a:buClr>
                <a:schemeClr val="lt2"/>
              </a:buClr>
              <a:buSzPct val="166666"/>
              <a:buFont typeface="Arial"/>
              <a:buChar char="•"/>
            </a:pPr>
            <a:r>
              <a:rPr sz="4200" lang="en"/>
              <a:t>给文档起名，文档上写首中文诗</a:t>
            </a:r>
          </a:p>
          <a:p>
            <a:pPr rtl="0" lvl="0" indent="-495300" marL="457200">
              <a:buClr>
                <a:schemeClr val="lt2"/>
              </a:buClr>
              <a:buSzPct val="166666"/>
              <a:buFont typeface="Arial"/>
              <a:buChar char="•"/>
            </a:pPr>
            <a:r>
              <a:rPr sz="4200" lang="en"/>
              <a:t>将文档分享(Share)给“anyone who has the link can edit”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1 了解谷歌网上工具</a:t>
            </a:r>
          </a:p>
          <a:p>
            <a:r>
              <a:t/>
            </a:r>
          </a:p>
        </p:txBody>
      </p:sp>
      <p:sp>
        <p:nvSpPr>
          <p:cNvPr id="113" name="Shape 113"/>
          <p:cNvSpPr txBox="1"/>
          <p:nvPr>
            <p:ph idx="1" type="body"/>
          </p:nvPr>
        </p:nvSpPr>
        <p:spPr>
          <a:xfrm>
            <a:off y="746800" x="457200"/>
            <a:ext cy="5230199" cx="8432099"/>
          </a:xfrm>
          <a:prstGeom prst="rect">
            <a:avLst/>
          </a:prstGeom>
        </p:spPr>
        <p:txBody>
          <a:bodyPr bIns="91425" rIns="91425" lIns="91425" tIns="91425" anchor="t" anchorCtr="0">
            <a:noAutofit/>
          </a:bodyPr>
          <a:lstStyle/>
          <a:p>
            <a:pPr rtl="0" lvl="0">
              <a:buNone/>
            </a:pPr>
            <a:r>
              <a:rPr sz="4200" lang="en"/>
              <a:t>任务二：</a:t>
            </a:r>
          </a:p>
          <a:p>
            <a:pPr rtl="0" lvl="0" indent="-495300" marL="457200">
              <a:buClr>
                <a:schemeClr val="lt2"/>
              </a:buClr>
              <a:buSzPct val="166666"/>
              <a:buFont typeface="Arial"/>
              <a:buChar char="•"/>
            </a:pPr>
            <a:r>
              <a:rPr sz="4200" lang="en"/>
              <a:t>刚创建的文档标上自己姓名</a:t>
            </a:r>
          </a:p>
          <a:p>
            <a:pPr rtl="0" lvl="0" indent="-495300" marL="457200">
              <a:buClr>
                <a:schemeClr val="lt2"/>
              </a:buClr>
              <a:buSzPct val="166666"/>
              <a:buFont typeface="Arial"/>
              <a:buChar char="•"/>
            </a:pPr>
            <a:r>
              <a:rPr sz="4200" lang="en"/>
              <a:t>将文档的网址拷贝并张贴到：</a:t>
            </a:r>
            <a:r>
              <a:rPr u="sng" sz="4200" lang="en">
                <a:solidFill>
                  <a:schemeClr val="hlink"/>
                </a:solidFill>
                <a:hlinkClick r:id="rId3"/>
              </a:rPr>
              <a:t>http://goo.gl/PTyM8f</a:t>
            </a:r>
          </a:p>
          <a:p>
            <a:pPr rtl="0" lvl="0" indent="-495300" marL="457200">
              <a:buClr>
                <a:schemeClr val="lt2"/>
              </a:buClr>
              <a:buSzPct val="166666"/>
              <a:buFont typeface="Arial"/>
              <a:buChar char="•"/>
            </a:pPr>
            <a:r>
              <a:rPr sz="4200" lang="en"/>
              <a:t>张贴后，“插入”“链接”让它直接链接到该文档</a:t>
            </a:r>
          </a:p>
          <a:p>
            <a:pPr rtl="0" lvl="0" indent="-495300" marL="457200">
              <a:buClr>
                <a:schemeClr val="lt2"/>
              </a:buClr>
              <a:buSzPct val="166666"/>
              <a:buFont typeface="Arial"/>
              <a:buChar char="•"/>
            </a:pPr>
            <a:r>
              <a:rPr sz="4200" lang="en"/>
              <a:t>弄好了之后，请到任何其他老师的文件中去加个“到此一游”</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